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7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CL_MAP_READ,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cl</a:t>
            </a:r>
            <a:r>
              <a:rPr lang="en-US" sz="1400" b="1" dirty="0"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context</a:t>
            </a:r>
            <a:r>
              <a:rPr lang="en-US" sz="1400" b="1" dirty="0"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</a:t>
            </a:r>
            <a:r>
              <a:rPr lang="en-US" sz="1400" b="1" smtClean="0">
                <a:solidFill>
                  <a:srgbClr val="008000"/>
                </a:solidFill>
                <a:latin typeface="Courier New"/>
                <a:cs typeface="Courier New"/>
              </a:rPr>
              <a:t>for writing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example</a:t>
            </a:r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4.86s      1.30s       6.61 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6.18s      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4.06s      1.44s       5.95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</a:t>
            </a:r>
            <a:r>
              <a:rPr lang="en-US" sz="1600" b="1" dirty="0" smtClean="0">
                <a:latin typeface="Courier New"/>
                <a:cs typeface="Courier New"/>
              </a:rPr>
              <a:t>(&amp;platforms);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</a:t>
            </a:r>
            <a:r>
              <a:rPr lang="en-US" sz="1600" b="1" dirty="0" smtClean="0">
                <a:latin typeface="Courier New"/>
                <a:cs typeface="Courier New"/>
              </a:rPr>
              <a:t>latforms[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cl::Context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 smtClean="0">
                <a:latin typeface="Courier New"/>
                <a:cs typeface="Courier New"/>
              </a:rPr>
              <a:t>(devices[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</a:t>
            </a:r>
            <a:r>
              <a:rPr lang="en-US" sz="1400" b="1" dirty="0" smtClean="0">
                <a:latin typeface="Courier New"/>
                <a:cs typeface="Courier New"/>
              </a:rPr>
              <a:t>l::Context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platforms[</a:t>
            </a:r>
            <a:r>
              <a:rPr lang="en-US" sz="1400" b="1" dirty="0" err="1" smtClean="0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context from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device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US" sz="1400" b="1" dirty="0" smtClean="0">
                <a:latin typeface="Courier New"/>
                <a:cs typeface="Courier New"/>
              </a:rPr>
              <a:t>(devices[</a:t>
            </a:r>
            <a:r>
              <a:rPr lang="en-US" sz="1400" b="1" dirty="0" err="1" smtClean="0">
                <a:latin typeface="Courier New"/>
                <a:cs typeface="Courier New"/>
              </a:rPr>
              <a:t>dev_num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2290</Words>
  <Application>Microsoft Macintosh PowerPoint</Application>
  <PresentationFormat>On-screen Show (4:3)</PresentationFormat>
  <Paragraphs>317</Paragraphs>
  <Slides>28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Exercise: Fast host-device data transfers</vt:lpstr>
      <vt:lpstr>Exercise results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75</cp:revision>
  <dcterms:created xsi:type="dcterms:W3CDTF">2015-05-05T22:40:57Z</dcterms:created>
  <dcterms:modified xsi:type="dcterms:W3CDTF">2016-07-25T15:24:56Z</dcterms:modified>
</cp:coreProperties>
</file>