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0" r:id="rId25"/>
    <p:sldId id="282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42,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create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remember: check ids are in range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/>
              <a:t>Some platforms might not concurrently execute kernels on multiple devices that use the same memory objects,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1904</Words>
  <Application>Microsoft Macintosh PowerPoint</Application>
  <PresentationFormat>On-screen Show (4:3)</PresentationFormat>
  <Paragraphs>280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59</cp:revision>
  <dcterms:created xsi:type="dcterms:W3CDTF">2015-05-05T22:40:57Z</dcterms:created>
  <dcterms:modified xsi:type="dcterms:W3CDTF">2016-04-07T16:24:40Z</dcterms:modified>
</cp:coreProperties>
</file>