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9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2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07/04/16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</a:t>
            </a:r>
            <a:r>
              <a:rPr lang="en-GB" dirty="0" smtClean="0"/>
              <a:t>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</a:t>
            </a:r>
            <a:r>
              <a:rPr lang="en-GB" dirty="0" smtClean="0"/>
              <a:t>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7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</a:t>
            </a:r>
            <a:r>
              <a:rPr lang="en-GB" dirty="0" smtClean="0"/>
              <a:t>an </a:t>
            </a:r>
            <a:r>
              <a:rPr lang="en-GB" dirty="0" smtClean="0"/>
              <a:t>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</a:t>
            </a:r>
            <a:r>
              <a:rPr lang="en-GB" dirty="0" smtClean="0"/>
              <a:t>runtime compilation </a:t>
            </a:r>
            <a:r>
              <a:rPr lang="en-GB" dirty="0" smtClean="0"/>
              <a:t>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</a:t>
            </a:r>
            <a:r>
              <a:rPr lang="en-GB" dirty="0" smtClean="0"/>
              <a:t>: This might not help on every device – try it on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</a:t>
            </a:r>
            <a:r>
              <a:rPr lang="en-GB" dirty="0" smtClean="0"/>
              <a:t>in order to achieve </a:t>
            </a:r>
            <a:r>
              <a:rPr lang="en-GB" dirty="0" smtClean="0"/>
              <a:t>portability</a:t>
            </a:r>
          </a:p>
          <a:p>
            <a:pPr lvl="1"/>
            <a:r>
              <a:rPr lang="en-GB" dirty="0" smtClean="0"/>
              <a:t>Also called runtime or JIT compilation</a:t>
            </a:r>
            <a:endParaRPr lang="en-GB" dirty="0" smtClean="0"/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1852</Words>
  <Application>Microsoft Macintosh PowerPoint</Application>
  <PresentationFormat>On-screen Show (4:3)</PresentationFormat>
  <Paragraphs>215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85</cp:revision>
  <dcterms:created xsi:type="dcterms:W3CDTF">2015-05-05T22:42:33Z</dcterms:created>
  <dcterms:modified xsi:type="dcterms:W3CDTF">2016-04-07T16:25:25Z</dcterms:modified>
</cp:coreProperties>
</file>