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99" d="100"/>
          <a:sy n="99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IWOCL_2016.zi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Deakin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506936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OpenCL</a:t>
            </a:r>
            <a:r>
              <a:rPr lang="en-GB" sz="2800" dirty="0">
                <a:hlinkClick r:id="rId2"/>
              </a:rPr>
              <a:t>/</a:t>
            </a:r>
            <a:r>
              <a:rPr lang="en-GB" sz="2800" dirty="0" smtClean="0">
                <a:hlinkClick r:id="rId2"/>
              </a:rPr>
              <a:t>IWOCL_2016.zip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b="1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008000"/>
                </a:solidFill>
              </a:rPr>
              <a:t>platform</a:t>
            </a:r>
            <a:r>
              <a:rPr lang="en-GB" dirty="0"/>
              <a:t> and </a:t>
            </a:r>
            <a:r>
              <a:rPr lang="en-GB" dirty="0">
                <a:solidFill>
                  <a:srgbClr val="008000"/>
                </a:solidFill>
              </a:rPr>
              <a:t>command-</a:t>
            </a:r>
            <a:r>
              <a:rPr lang="en-GB" dirty="0" smtClean="0">
                <a:solidFill>
                  <a:srgbClr val="008000"/>
                </a:solidFill>
              </a:rPr>
              <a:t>queue</a:t>
            </a:r>
            <a:r>
              <a:rPr lang="en-GB" dirty="0" smtClean="0"/>
              <a:t>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</a:t>
            </a:r>
            <a:r>
              <a:rPr lang="en-GB" sz="1400">
                <a:latin typeface="+mj-lt"/>
              </a:rPr>
              <a:t>we </a:t>
            </a:r>
            <a:r>
              <a:rPr lang="en-GB" sz="1400" smtClean="0">
                <a:latin typeface="+mj-lt"/>
              </a:rPr>
              <a:t>don't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</a:t>
            </a:r>
            <a:r>
              <a:rPr lang="en-US" b="1" dirty="0" err="1" smtClean="0">
                <a:solidFill>
                  <a:srgbClr val="000000"/>
                </a:solidFill>
                <a:cs typeface="Courier New"/>
              </a:rPr>
              <a:t>OpenCL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SDK (for CPUs)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>
                <a:latin typeface="Courier New"/>
                <a:cs typeface="Courier New"/>
              </a:rPr>
              <a:t>sdks</a:t>
            </a:r>
            <a:r>
              <a:rPr lang="en-US" sz="2600" dirty="0">
                <a:latin typeface="Courier New"/>
                <a:cs typeface="Courier New"/>
              </a:rPr>
              <a:t>/</a:t>
            </a:r>
            <a:r>
              <a:rPr lang="en-US" sz="2600" dirty="0" err="1">
                <a:latin typeface="Courier New"/>
                <a:cs typeface="Courier New"/>
              </a:rPr>
              <a:t>intel-opencl</a:t>
            </a:r>
            <a:r>
              <a:rPr lang="en-US" sz="2600" dirty="0">
                <a:latin typeface="Courier New"/>
                <a:cs typeface="Courier New"/>
              </a:rPr>
              <a:t>/4.6.0.92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37582</TotalTime>
  <Words>1336</Words>
  <Application>Microsoft Macintosh PowerPoint</Application>
  <PresentationFormat>On-screen Show (4:3)</PresentationFormat>
  <Paragraphs>264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1240</cp:revision>
  <dcterms:created xsi:type="dcterms:W3CDTF">2013-06-29T14:06:29Z</dcterms:created>
  <dcterms:modified xsi:type="dcterms:W3CDTF">2016-04-14T09:31:45Z</dcterms:modified>
</cp:coreProperties>
</file>