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90"/>
  </p:normalViewPr>
  <p:slideViewPr>
    <p:cSldViewPr snapToGrid="0" snapToObjects="1">
      <p:cViewPr>
        <p:scale>
          <a:sx n="90" d="100"/>
          <a:sy n="90" d="100"/>
        </p:scale>
        <p:origin x="5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97A-8E52-3E4D-BA09-DB36DDBE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9CC1-C211-DF42-B65B-D1AF022A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31C-336A-C447-8CF1-30CD5462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B3CC-B4C3-5D4A-B7DA-0BA1E420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3B27-559E-8F4F-8157-9162CDDB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E67D-1A8F-A142-93E3-304B568A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0A3B6-AC7D-B945-AF24-D58D46141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824B-23A9-B449-A75E-DE88DE94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1247-D2BD-6A41-8D94-F377C824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D1E3-8EB4-9A42-98FF-58FF74A9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9294A-3A2C-7746-8C42-7035B584F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E27FE-4BCE-0B48-9CDE-8DC269BF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ADB4-5FD9-2A45-8972-648ABF86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5120-FB9F-644C-B6C5-51169D73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CE25-AE21-9447-9AFC-65FB7B61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4295-E327-A149-B026-2D59C901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A502-E782-5E4E-ACB0-981368B8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FED1-4B1A-DB43-B099-1E7F0D8F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721A-DD66-DE4C-8213-BEF4998E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E94D-AC0C-594A-9D3D-76B65D21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C6EB-8CB1-1743-B836-2FFAAE9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562E-3751-0F45-B8DE-CED953FF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033C-757C-8D48-8F17-58B051E1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07E-C64B-194B-AEF2-D73FEFD3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2F90-E17B-4D40-8BB7-4DE3D1F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81C8-FD0D-7C44-A277-EA5462D0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8EC3-63CA-4D4D-9D1C-DDEE7310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F0A5C-E64A-4B47-94BA-D805CEA9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5B11-ACCE-FD40-98D2-9633B0B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BA12-C938-AC47-A324-0A7457FE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4670-04D8-7145-9771-FE364AF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986-B53F-3F45-8FB9-36E18666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60E3-629E-384A-A80A-0CC08D23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848E-84BB-8746-A7A5-1E610C44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67316-70F3-784E-BDC5-A1008BF7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9649-39C4-4E41-AC71-3DFE4E012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7A596-FB6D-2943-8F0D-C4CE2DA9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7AB2B-FC22-8D4C-BAF6-C302A1FE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B0CB-08A9-5042-A2B0-A97E0AC8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ACFB-B46A-7246-9116-F21E7791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2F26F-A66E-F046-AD88-0806446B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271C-58FA-ED4E-90D3-30DF57A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385E0-41D0-704A-A265-46D374D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F14E3-0DCC-9745-8788-AF088112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8B576-4F4B-314A-81F5-122C6B1D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330E1-8955-B94A-881A-60BD8E92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E48-1EC4-BB4C-946C-420FC64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A1E5-0BD1-C34C-963B-0BC1D2E2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7CD4-9CAC-6B4F-8A2D-3C8FCF34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C4B7-6C08-1949-9AAB-43FC2141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230B-6AFF-C241-BFCB-BE65FF45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FCECC-164F-8F4E-BFAB-8892395F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B1D-0BF6-774C-B49A-CEA88C73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AAC7D-EF0A-234D-89FE-BE6D9964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225B-BCEC-6546-9A6B-C0AC51F75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BDD3-580B-5544-94C7-C220FBF7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04EE-D014-E84A-9CB8-BFFDB4B3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D3BA-3FCF-0B4C-BB57-F6E4D891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8B51F-79E4-2845-8A23-BA5B97AE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F098-5A7C-0F44-97E6-85555911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BD44-D932-474D-8DFC-369BEE0C1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3404-E37B-B540-972E-4595E82ED42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7289-49CF-5C42-8294-7313F38EE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FB5D-FB5A-8A4B-BC14-8756C0938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CC31-53BC-144E-80E1-A487DFE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0344A9B-9BA5-B14F-93D7-64DD1312A116}"/>
              </a:ext>
            </a:extLst>
          </p:cNvPr>
          <p:cNvGrpSpPr/>
          <p:nvPr/>
        </p:nvGrpSpPr>
        <p:grpSpPr>
          <a:xfrm>
            <a:off x="1343025" y="2400028"/>
            <a:ext cx="1809750" cy="1276167"/>
            <a:chOff x="1343025" y="2400028"/>
            <a:chExt cx="1809750" cy="127616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39FDF00-36BF-D74C-8B68-87D8F6B59E87}"/>
                </a:ext>
              </a:extLst>
            </p:cNvPr>
            <p:cNvSpPr/>
            <p:nvPr/>
          </p:nvSpPr>
          <p:spPr>
            <a:xfrm>
              <a:off x="1866900" y="2400028"/>
              <a:ext cx="762000" cy="476250"/>
            </a:xfrm>
            <a:prstGeom prst="chevron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6815B-7603-0349-986D-F5B29A050DCA}"/>
                </a:ext>
              </a:extLst>
            </p:cNvPr>
            <p:cNvSpPr txBox="1"/>
            <p:nvPr/>
          </p:nvSpPr>
          <p:spPr>
            <a:xfrm>
              <a:off x="1343025" y="3029864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Genome Assembly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6F86B1-12C5-9846-872C-935B593763BF}"/>
              </a:ext>
            </a:extLst>
          </p:cNvPr>
          <p:cNvGrpSpPr/>
          <p:nvPr/>
        </p:nvGrpSpPr>
        <p:grpSpPr>
          <a:xfrm>
            <a:off x="3905522" y="2400028"/>
            <a:ext cx="1809750" cy="1276168"/>
            <a:chOff x="3905522" y="2400028"/>
            <a:chExt cx="1809750" cy="1276168"/>
          </a:xfrm>
        </p:grpSpPr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4B57099C-DB40-224C-8E8E-0964B66B0E53}"/>
                </a:ext>
              </a:extLst>
            </p:cNvPr>
            <p:cNvSpPr/>
            <p:nvPr/>
          </p:nvSpPr>
          <p:spPr>
            <a:xfrm>
              <a:off x="4443276" y="2400028"/>
              <a:ext cx="762000" cy="476250"/>
            </a:xfrm>
            <a:prstGeom prst="chevron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13C2E-3A49-EE4E-8795-30DE6727A240}"/>
                </a:ext>
              </a:extLst>
            </p:cNvPr>
            <p:cNvSpPr txBox="1"/>
            <p:nvPr/>
          </p:nvSpPr>
          <p:spPr>
            <a:xfrm>
              <a:off x="3905522" y="3029865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Gene Prediction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19AEAE-2D24-A043-8425-51F30D5385C8}"/>
              </a:ext>
            </a:extLst>
          </p:cNvPr>
          <p:cNvGrpSpPr/>
          <p:nvPr/>
        </p:nvGrpSpPr>
        <p:grpSpPr>
          <a:xfrm>
            <a:off x="6444616" y="2400028"/>
            <a:ext cx="1809750" cy="1872002"/>
            <a:chOff x="6444616" y="2400028"/>
            <a:chExt cx="1809750" cy="1872002"/>
          </a:xfrm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D4BA02A1-2058-0045-8068-64DAEB0538C4}"/>
                </a:ext>
              </a:extLst>
            </p:cNvPr>
            <p:cNvSpPr/>
            <p:nvPr/>
          </p:nvSpPr>
          <p:spPr>
            <a:xfrm>
              <a:off x="7015026" y="2400028"/>
              <a:ext cx="762000" cy="476250"/>
            </a:xfrm>
            <a:prstGeom prst="chevron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CE376A-2CEB-454E-93D8-1A99B1FB0E93}"/>
                </a:ext>
              </a:extLst>
            </p:cNvPr>
            <p:cNvSpPr txBox="1"/>
            <p:nvPr/>
          </p:nvSpPr>
          <p:spPr>
            <a:xfrm>
              <a:off x="6444616" y="3029866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Gene Family Prediction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6DA168E6-E0A9-8F44-8D74-5AA1FE9C7D89}"/>
                </a:ext>
              </a:extLst>
            </p:cNvPr>
            <p:cNvSpPr/>
            <p:nvPr/>
          </p:nvSpPr>
          <p:spPr>
            <a:xfrm rot="18900000">
              <a:off x="7081338" y="3795780"/>
              <a:ext cx="762000" cy="476250"/>
            </a:xfrm>
            <a:prstGeom prst="chevron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C63999-269C-B349-A33A-18CAB2994A3D}"/>
              </a:ext>
            </a:extLst>
          </p:cNvPr>
          <p:cNvGrpSpPr/>
          <p:nvPr/>
        </p:nvGrpSpPr>
        <p:grpSpPr>
          <a:xfrm>
            <a:off x="9025618" y="2400942"/>
            <a:ext cx="1809750" cy="1275252"/>
            <a:chOff x="9025618" y="2400942"/>
            <a:chExt cx="1809750" cy="1275252"/>
          </a:xfrm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A6BE65D8-BB16-9943-9098-DFFF234FF387}"/>
                </a:ext>
              </a:extLst>
            </p:cNvPr>
            <p:cNvSpPr/>
            <p:nvPr/>
          </p:nvSpPr>
          <p:spPr>
            <a:xfrm>
              <a:off x="9549493" y="2400942"/>
              <a:ext cx="762000" cy="476250"/>
            </a:xfrm>
            <a:prstGeom prst="chevron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A8C8DD-B087-A344-94F7-E652F9E05E5A}"/>
                </a:ext>
              </a:extLst>
            </p:cNvPr>
            <p:cNvSpPr txBox="1"/>
            <p:nvPr/>
          </p:nvSpPr>
          <p:spPr>
            <a:xfrm>
              <a:off x="9025618" y="3029863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Selection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725BDE-ABA7-9E47-8D55-A78384BB465E}"/>
              </a:ext>
            </a:extLst>
          </p:cNvPr>
          <p:cNvGrpSpPr/>
          <p:nvPr/>
        </p:nvGrpSpPr>
        <p:grpSpPr>
          <a:xfrm>
            <a:off x="57150" y="1354797"/>
            <a:ext cx="1809750" cy="1766682"/>
            <a:chOff x="57150" y="1354797"/>
            <a:chExt cx="1809750" cy="1766682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DCE41278-E4CC-2B47-BBF6-31170E3C8697}"/>
                </a:ext>
              </a:extLst>
            </p:cNvPr>
            <p:cNvSpPr/>
            <p:nvPr/>
          </p:nvSpPr>
          <p:spPr>
            <a:xfrm>
              <a:off x="562791" y="2154827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BB644A-6DB6-D24F-9F5D-9CDEBF6F4AE6}"/>
                </a:ext>
              </a:extLst>
            </p:cNvPr>
            <p:cNvSpPr txBox="1"/>
            <p:nvPr/>
          </p:nvSpPr>
          <p:spPr>
            <a:xfrm>
              <a:off x="57150" y="1354797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Raw Sequence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D08359-0B1C-B743-B454-4A143611878D}"/>
                </a:ext>
              </a:extLst>
            </p:cNvPr>
            <p:cNvSpPr txBox="1"/>
            <p:nvPr/>
          </p:nvSpPr>
          <p:spPr>
            <a:xfrm>
              <a:off x="562791" y="2154827"/>
              <a:ext cx="7802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ACGTTGCATGGCTACTGATGCTGGGCAACGTCACTGCTCACGTCACGTCATCG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4E923C-2307-7849-91EC-78CF78A5501B}"/>
              </a:ext>
            </a:extLst>
          </p:cNvPr>
          <p:cNvGrpSpPr/>
          <p:nvPr/>
        </p:nvGrpSpPr>
        <p:grpSpPr>
          <a:xfrm>
            <a:off x="2572566" y="1357042"/>
            <a:ext cx="1809750" cy="1764437"/>
            <a:chOff x="2572566" y="1357042"/>
            <a:chExt cx="1809750" cy="1764437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B0C94C11-EC37-F244-A791-15B934E1140D}"/>
                </a:ext>
              </a:extLst>
            </p:cNvPr>
            <p:cNvSpPr/>
            <p:nvPr/>
          </p:nvSpPr>
          <p:spPr>
            <a:xfrm>
              <a:off x="3065961" y="2154827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A6F229-014D-0643-8832-9C42BDF67336}"/>
                </a:ext>
              </a:extLst>
            </p:cNvPr>
            <p:cNvSpPr txBox="1"/>
            <p:nvPr/>
          </p:nvSpPr>
          <p:spPr>
            <a:xfrm>
              <a:off x="2572566" y="1357042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Genome Sequence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121522-F534-1A43-9408-D56F60CA97C4}"/>
                </a:ext>
              </a:extLst>
            </p:cNvPr>
            <p:cNvSpPr txBox="1"/>
            <p:nvPr/>
          </p:nvSpPr>
          <p:spPr>
            <a:xfrm>
              <a:off x="3064735" y="2154826"/>
              <a:ext cx="7802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&gt;Chr1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AGCCGTCACTGCA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&gt;Chr2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TGGTCATCGTCA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&gt;Chr3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1775AD-1092-BA41-92FF-5C312E603945}"/>
              </a:ext>
            </a:extLst>
          </p:cNvPr>
          <p:cNvGrpSpPr/>
          <p:nvPr/>
        </p:nvGrpSpPr>
        <p:grpSpPr>
          <a:xfrm>
            <a:off x="5193030" y="1354796"/>
            <a:ext cx="1809750" cy="1873536"/>
            <a:chOff x="5193030" y="1354796"/>
            <a:chExt cx="1809750" cy="1873536"/>
          </a:xfrm>
        </p:grpSpPr>
        <p:sp>
          <p:nvSpPr>
            <p:cNvPr id="15" name="Snip Single Corner Rectangle 14">
              <a:extLst>
                <a:ext uri="{FF2B5EF4-FFF2-40B4-BE49-F238E27FC236}">
                  <a16:creationId xmlns:a16="http://schemas.microsoft.com/office/drawing/2014/main" id="{15BF2D38-96E2-FF41-B02C-34573091B026}"/>
                </a:ext>
              </a:extLst>
            </p:cNvPr>
            <p:cNvSpPr/>
            <p:nvPr/>
          </p:nvSpPr>
          <p:spPr>
            <a:xfrm>
              <a:off x="5686425" y="2154827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5E1C12-ECF8-8644-8917-93836C63DA14}"/>
                </a:ext>
              </a:extLst>
            </p:cNvPr>
            <p:cNvSpPr txBox="1"/>
            <p:nvPr/>
          </p:nvSpPr>
          <p:spPr>
            <a:xfrm>
              <a:off x="5193030" y="1354796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Protein Sequences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62BA8F-A018-904E-92A8-7FF8DD846AD0}"/>
                </a:ext>
              </a:extLst>
            </p:cNvPr>
            <p:cNvSpPr txBox="1"/>
            <p:nvPr/>
          </p:nvSpPr>
          <p:spPr>
            <a:xfrm>
              <a:off x="5689827" y="2151114"/>
              <a:ext cx="7802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MRATYHNRTYA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BE2858-D93A-634E-A970-2A8161577DB4}"/>
              </a:ext>
            </a:extLst>
          </p:cNvPr>
          <p:cNvGrpSpPr/>
          <p:nvPr/>
        </p:nvGrpSpPr>
        <p:grpSpPr>
          <a:xfrm>
            <a:off x="5708331" y="3829785"/>
            <a:ext cx="1431881" cy="1732037"/>
            <a:chOff x="5708331" y="3829785"/>
            <a:chExt cx="1431881" cy="1732037"/>
          </a:xfrm>
        </p:grpSpPr>
        <p:sp>
          <p:nvSpPr>
            <p:cNvPr id="5" name="Snip Single Corner Rectangle 4">
              <a:extLst>
                <a:ext uri="{FF2B5EF4-FFF2-40B4-BE49-F238E27FC236}">
                  <a16:creationId xmlns:a16="http://schemas.microsoft.com/office/drawing/2014/main" id="{1B615F06-9223-8A49-AC77-0643E0EC6127}"/>
                </a:ext>
              </a:extLst>
            </p:cNvPr>
            <p:cNvSpPr/>
            <p:nvPr/>
          </p:nvSpPr>
          <p:spPr>
            <a:xfrm>
              <a:off x="5715272" y="3829785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54A1E7D9-13F7-F74D-9509-1AE03AA41C1D}"/>
                </a:ext>
              </a:extLst>
            </p:cNvPr>
            <p:cNvSpPr/>
            <p:nvPr/>
          </p:nvSpPr>
          <p:spPr>
            <a:xfrm>
              <a:off x="6016262" y="4110093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DA8B47E9-BF9C-A247-9A25-D522922D0198}"/>
                </a:ext>
              </a:extLst>
            </p:cNvPr>
            <p:cNvSpPr/>
            <p:nvPr/>
          </p:nvSpPr>
          <p:spPr>
            <a:xfrm>
              <a:off x="6317252" y="4482930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CA1E90-C0E5-784A-AF66-1B3966DAD72A}"/>
                </a:ext>
              </a:extLst>
            </p:cNvPr>
            <p:cNvSpPr txBox="1"/>
            <p:nvPr/>
          </p:nvSpPr>
          <p:spPr>
            <a:xfrm>
              <a:off x="5708331" y="3837885"/>
              <a:ext cx="7802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MRATYHNRTYA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CF453F-3F3A-7A46-97C6-15AFAB349E29}"/>
                </a:ext>
              </a:extLst>
            </p:cNvPr>
            <p:cNvSpPr txBox="1"/>
            <p:nvPr/>
          </p:nvSpPr>
          <p:spPr>
            <a:xfrm>
              <a:off x="6037625" y="4127130"/>
              <a:ext cx="7802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MRATYHNRTYA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8E69A2-31C1-014E-8C4D-6F57877DEEC0}"/>
                </a:ext>
              </a:extLst>
            </p:cNvPr>
            <p:cNvSpPr txBox="1"/>
            <p:nvPr/>
          </p:nvSpPr>
          <p:spPr>
            <a:xfrm>
              <a:off x="6338615" y="4484604"/>
              <a:ext cx="7802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MRATYHNRTYA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Prot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MRATYHNR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2EC1432-E7B6-1C4C-B9C1-CFB39A8A5236}"/>
              </a:ext>
            </a:extLst>
          </p:cNvPr>
          <p:cNvGrpSpPr/>
          <p:nvPr/>
        </p:nvGrpSpPr>
        <p:grpSpPr>
          <a:xfrm>
            <a:off x="7998403" y="1354796"/>
            <a:ext cx="1316355" cy="1766683"/>
            <a:chOff x="7998403" y="1354796"/>
            <a:chExt cx="1316355" cy="1766683"/>
          </a:xfrm>
        </p:grpSpPr>
        <p:sp>
          <p:nvSpPr>
            <p:cNvPr id="19" name="Snip Single Corner Rectangle 18">
              <a:extLst>
                <a:ext uri="{FF2B5EF4-FFF2-40B4-BE49-F238E27FC236}">
                  <a16:creationId xmlns:a16="http://schemas.microsoft.com/office/drawing/2014/main" id="{D5397BA9-2DD5-DD43-8314-E9705D56CC2C}"/>
                </a:ext>
              </a:extLst>
            </p:cNvPr>
            <p:cNvSpPr/>
            <p:nvPr/>
          </p:nvSpPr>
          <p:spPr>
            <a:xfrm>
              <a:off x="8281852" y="2154827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2AC30-C9FE-E74E-A0C5-4D6505F039EE}"/>
                </a:ext>
              </a:extLst>
            </p:cNvPr>
            <p:cNvSpPr txBox="1"/>
            <p:nvPr/>
          </p:nvSpPr>
          <p:spPr>
            <a:xfrm>
              <a:off x="7998403" y="1354796"/>
              <a:ext cx="1316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Gene Families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14E16-A7CE-CD40-8911-C0E57D7FA796}"/>
                </a:ext>
              </a:extLst>
            </p:cNvPr>
            <p:cNvGrpSpPr/>
            <p:nvPr/>
          </p:nvGrpSpPr>
          <p:grpSpPr>
            <a:xfrm>
              <a:off x="8387623" y="2233152"/>
              <a:ext cx="623209" cy="822111"/>
              <a:chOff x="8281852" y="4711527"/>
              <a:chExt cx="648248" cy="90118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D6BDEB-DB50-1342-B114-2D187B9C4B2E}"/>
                  </a:ext>
                </a:extLst>
              </p:cNvPr>
              <p:cNvSpPr/>
              <p:nvPr/>
            </p:nvSpPr>
            <p:spPr>
              <a:xfrm>
                <a:off x="8281852" y="4796437"/>
                <a:ext cx="169819" cy="169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DE34EB-7A30-7E4E-ABF4-DB9B29545860}"/>
                  </a:ext>
                </a:extLst>
              </p:cNvPr>
              <p:cNvSpPr/>
              <p:nvPr/>
            </p:nvSpPr>
            <p:spPr>
              <a:xfrm>
                <a:off x="8671561" y="4711527"/>
                <a:ext cx="169819" cy="169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387DF4-B690-7A4A-86C2-17CF27EDCE3C}"/>
                  </a:ext>
                </a:extLst>
              </p:cNvPr>
              <p:cNvSpPr/>
              <p:nvPr/>
            </p:nvSpPr>
            <p:spPr>
              <a:xfrm>
                <a:off x="8281852" y="5268524"/>
                <a:ext cx="169819" cy="169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229FE8-E7FB-A841-B8CF-203A841CA1E9}"/>
                  </a:ext>
                </a:extLst>
              </p:cNvPr>
              <p:cNvSpPr/>
              <p:nvPr/>
            </p:nvSpPr>
            <p:spPr>
              <a:xfrm>
                <a:off x="8586652" y="5122301"/>
                <a:ext cx="169819" cy="169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BF4AEFA-2796-804C-A350-5B8E0076D94D}"/>
                  </a:ext>
                </a:extLst>
              </p:cNvPr>
              <p:cNvSpPr/>
              <p:nvPr/>
            </p:nvSpPr>
            <p:spPr>
              <a:xfrm>
                <a:off x="8760281" y="5442889"/>
                <a:ext cx="169819" cy="1698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9A60313-0775-C046-BC39-51C9A9086378}"/>
                  </a:ext>
                </a:extLst>
              </p:cNvPr>
              <p:cNvCxnSpPr>
                <a:stCxn id="33" idx="6"/>
                <a:endCxn id="34" idx="2"/>
              </p:cNvCxnSpPr>
              <p:nvPr/>
            </p:nvCxnSpPr>
            <p:spPr>
              <a:xfrm flipV="1">
                <a:off x="8451671" y="4796437"/>
                <a:ext cx="219890" cy="849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CF1E03-2DCA-AF40-A0D5-69B6E8AE1F01}"/>
                  </a:ext>
                </a:extLst>
              </p:cNvPr>
              <p:cNvCxnSpPr>
                <a:cxnSpLocks/>
                <a:stCxn id="36" idx="0"/>
                <a:endCxn id="34" idx="4"/>
              </p:cNvCxnSpPr>
              <p:nvPr/>
            </p:nvCxnSpPr>
            <p:spPr>
              <a:xfrm flipV="1">
                <a:off x="8671562" y="4881346"/>
                <a:ext cx="84909" cy="2409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5E1E76B-5390-3A43-82B3-5A4C1A530A74}"/>
                  </a:ext>
                </a:extLst>
              </p:cNvPr>
              <p:cNvCxnSpPr>
                <a:cxnSpLocks/>
                <a:stCxn id="36" idx="4"/>
                <a:endCxn id="37" idx="1"/>
              </p:cNvCxnSpPr>
              <p:nvPr/>
            </p:nvCxnSpPr>
            <p:spPr>
              <a:xfrm>
                <a:off x="8671562" y="5292120"/>
                <a:ext cx="113588" cy="1756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B4EAE6-67B3-B748-AD60-0419B2D196E0}"/>
                  </a:ext>
                </a:extLst>
              </p:cNvPr>
              <p:cNvCxnSpPr>
                <a:cxnSpLocks/>
                <a:stCxn id="35" idx="7"/>
                <a:endCxn id="36" idx="2"/>
              </p:cNvCxnSpPr>
              <p:nvPr/>
            </p:nvCxnSpPr>
            <p:spPr>
              <a:xfrm flipV="1">
                <a:off x="8426802" y="5207211"/>
                <a:ext cx="159850" cy="86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235BA18-2AC5-8A4A-9B18-D835E1A34F1D}"/>
                  </a:ext>
                </a:extLst>
              </p:cNvPr>
              <p:cNvCxnSpPr>
                <a:cxnSpLocks/>
                <a:stCxn id="33" idx="4"/>
                <a:endCxn id="36" idx="1"/>
              </p:cNvCxnSpPr>
              <p:nvPr/>
            </p:nvCxnSpPr>
            <p:spPr>
              <a:xfrm>
                <a:off x="8366762" y="4966256"/>
                <a:ext cx="244759" cy="180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A293A0-2C46-AC4D-B1D0-D75C9F986ADA}"/>
                  </a:ext>
                </a:extLst>
              </p:cNvPr>
              <p:cNvCxnSpPr>
                <a:cxnSpLocks/>
                <a:stCxn id="35" idx="5"/>
                <a:endCxn id="37" idx="2"/>
              </p:cNvCxnSpPr>
              <p:nvPr/>
            </p:nvCxnSpPr>
            <p:spPr>
              <a:xfrm>
                <a:off x="8426802" y="5413474"/>
                <a:ext cx="333479" cy="1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AA92AF-27A1-3243-AB89-34212EE62089}"/>
              </a:ext>
            </a:extLst>
          </p:cNvPr>
          <p:cNvGrpSpPr/>
          <p:nvPr/>
        </p:nvGrpSpPr>
        <p:grpSpPr>
          <a:xfrm>
            <a:off x="10262779" y="1354796"/>
            <a:ext cx="1809750" cy="1766683"/>
            <a:chOff x="10262779" y="1354796"/>
            <a:chExt cx="1809750" cy="1766683"/>
          </a:xfrm>
        </p:grpSpPr>
        <p:sp>
          <p:nvSpPr>
            <p:cNvPr id="22" name="Snip Single Corner Rectangle 21">
              <a:extLst>
                <a:ext uri="{FF2B5EF4-FFF2-40B4-BE49-F238E27FC236}">
                  <a16:creationId xmlns:a16="http://schemas.microsoft.com/office/drawing/2014/main" id="{C79DD57A-7ADB-3E43-BB40-C87BA4F306E6}"/>
                </a:ext>
              </a:extLst>
            </p:cNvPr>
            <p:cNvSpPr/>
            <p:nvPr/>
          </p:nvSpPr>
          <p:spPr>
            <a:xfrm>
              <a:off x="10756174" y="2154827"/>
              <a:ext cx="822960" cy="966652"/>
            </a:xfrm>
            <a:prstGeom prst="snip1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75047A-D121-EB43-AEC6-C9D7C5F96109}"/>
                </a:ext>
              </a:extLst>
            </p:cNvPr>
            <p:cNvSpPr txBox="1"/>
            <p:nvPr/>
          </p:nvSpPr>
          <p:spPr>
            <a:xfrm>
              <a:off x="10262779" y="1354796"/>
              <a:ext cx="180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Fast Evolving Families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9901C44-F7B6-3242-8D06-7B78A4E20AA3}"/>
                </a:ext>
              </a:extLst>
            </p:cNvPr>
            <p:cNvGrpSpPr/>
            <p:nvPr/>
          </p:nvGrpSpPr>
          <p:grpSpPr>
            <a:xfrm>
              <a:off x="10744802" y="2257447"/>
              <a:ext cx="738363" cy="755434"/>
              <a:chOff x="8363023" y="4831351"/>
              <a:chExt cx="741789" cy="87094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0E860D-0FF1-5142-8942-9B4441B3EB90}"/>
                  </a:ext>
                </a:extLst>
              </p:cNvPr>
              <p:cNvCxnSpPr/>
              <p:nvPr/>
            </p:nvCxnSpPr>
            <p:spPr>
              <a:xfrm>
                <a:off x="8363023" y="5449582"/>
                <a:ext cx="163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8A5517C-0751-C948-AF68-CBD595100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17390" y="5204348"/>
                <a:ext cx="9584" cy="4979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15073BB-79DF-4742-AD79-F072B0A9B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3290" y="5702300"/>
                <a:ext cx="5915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9CDB84-684A-D041-A095-5AB0D1FC47E0}"/>
                  </a:ext>
                </a:extLst>
              </p:cNvPr>
              <p:cNvCxnSpPr/>
              <p:nvPr/>
            </p:nvCxnSpPr>
            <p:spPr>
              <a:xfrm>
                <a:off x="8516298" y="5210130"/>
                <a:ext cx="163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3E2164C-BE82-194A-81DB-FC3A5E9AD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4058" y="4964352"/>
                <a:ext cx="9584" cy="4979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0E6A8DF-F658-534D-99A0-24B0AEC34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721" y="5461712"/>
                <a:ext cx="38657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6E45702-C966-5848-915C-BC635A55A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0038" y="4831351"/>
                <a:ext cx="0" cy="2825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B6EB55E-FECF-CE4E-9971-31850E1B25B4}"/>
                  </a:ext>
                </a:extLst>
              </p:cNvPr>
              <p:cNvCxnSpPr/>
              <p:nvPr/>
            </p:nvCxnSpPr>
            <p:spPr>
              <a:xfrm>
                <a:off x="8679958" y="4977248"/>
                <a:ext cx="163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2FEFFA6-D6CA-8E44-8548-19F882BED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3218" y="5101944"/>
                <a:ext cx="23107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A149649-4628-D14B-8A20-15012E25F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258" y="4844250"/>
                <a:ext cx="2160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64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Ames, Ryan</dc:creator>
  <cp:lastModifiedBy>Ames, Ryan</cp:lastModifiedBy>
  <cp:revision>3</cp:revision>
  <dcterms:created xsi:type="dcterms:W3CDTF">2020-10-20T12:35:14Z</dcterms:created>
  <dcterms:modified xsi:type="dcterms:W3CDTF">2020-10-20T13:03:37Z</dcterms:modified>
</cp:coreProperties>
</file>