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9429-514F-495C-AF0E-A4FDB96D2B3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C593-2A71-4FE4-9535-194543F36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2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9429-514F-495C-AF0E-A4FDB96D2B3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C593-2A71-4FE4-9535-194543F36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12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9429-514F-495C-AF0E-A4FDB96D2B3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C593-2A71-4FE4-9535-194543F36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9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9429-514F-495C-AF0E-A4FDB96D2B3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C593-2A71-4FE4-9535-194543F36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51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9429-514F-495C-AF0E-A4FDB96D2B3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C593-2A71-4FE4-9535-194543F36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0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9429-514F-495C-AF0E-A4FDB96D2B3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C593-2A71-4FE4-9535-194543F36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7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9429-514F-495C-AF0E-A4FDB96D2B3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C593-2A71-4FE4-9535-194543F36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4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9429-514F-495C-AF0E-A4FDB96D2B3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C593-2A71-4FE4-9535-194543F36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5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9429-514F-495C-AF0E-A4FDB96D2B3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C593-2A71-4FE4-9535-194543F36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6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9429-514F-495C-AF0E-A4FDB96D2B3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C593-2A71-4FE4-9535-194543F36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20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9429-514F-495C-AF0E-A4FDB96D2B3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C593-2A71-4FE4-9535-194543F36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30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9429-514F-495C-AF0E-A4FDB96D2B3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0C593-2A71-4FE4-9535-194543F36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8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5" y="128420"/>
            <a:ext cx="6272716" cy="56324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804" y="128282"/>
            <a:ext cx="6272716" cy="5632438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14" idx="0"/>
          </p:cNvCxnSpPr>
          <p:nvPr/>
        </p:nvCxnSpPr>
        <p:spPr>
          <a:xfrm>
            <a:off x="3998423" y="5241601"/>
            <a:ext cx="446339" cy="73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278305" y="2477193"/>
            <a:ext cx="106414" cy="117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50016" y="1628194"/>
            <a:ext cx="1713235" cy="64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Each dot is a statistic from a simulated sample</a:t>
            </a:r>
            <a:endParaRPr lang="en-GB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475222" y="5981435"/>
                <a:ext cx="1939080" cy="616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22" y="5981435"/>
                <a:ext cx="1939080" cy="616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87" name="Rectangle 8086"/>
          <p:cNvSpPr/>
          <p:nvPr/>
        </p:nvSpPr>
        <p:spPr>
          <a:xfrm>
            <a:off x="3183775" y="5411585"/>
            <a:ext cx="291447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88" name="TextBox 8087"/>
              <p:cNvSpPr txBox="1"/>
              <p:nvPr/>
            </p:nvSpPr>
            <p:spPr>
              <a:xfrm>
                <a:off x="3080557" y="5242186"/>
                <a:ext cx="490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088" name="TextBox 80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57" y="5242186"/>
                <a:ext cx="490071" cy="369332"/>
              </a:xfrm>
              <a:prstGeom prst="rect">
                <a:avLst/>
              </a:prstGeom>
              <a:blipFill>
                <a:blip r:embed="rId6"/>
                <a:stretch>
                  <a:fillRect r="-28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90" name="Rectangle 8089"/>
          <p:cNvSpPr/>
          <p:nvPr/>
        </p:nvSpPr>
        <p:spPr>
          <a:xfrm>
            <a:off x="8728438" y="5397230"/>
            <a:ext cx="1656281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91" name="TextBox 8090"/>
              <p:cNvSpPr txBox="1"/>
              <p:nvPr/>
            </p:nvSpPr>
            <p:spPr>
              <a:xfrm>
                <a:off x="8784963" y="5238839"/>
                <a:ext cx="477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091" name="TextBox 80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963" y="5238839"/>
                <a:ext cx="477656" cy="369332"/>
              </a:xfrm>
              <a:prstGeom prst="rect">
                <a:avLst/>
              </a:prstGeom>
              <a:blipFill>
                <a:blip r:embed="rId7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92" name="Straight Arrow Connector 8091"/>
          <p:cNvCxnSpPr>
            <a:endCxn id="8093" idx="0"/>
          </p:cNvCxnSpPr>
          <p:nvPr/>
        </p:nvCxnSpPr>
        <p:spPr>
          <a:xfrm>
            <a:off x="9938380" y="5241601"/>
            <a:ext cx="446339" cy="73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3" name="TextBox 8092"/>
          <p:cNvSpPr txBox="1"/>
          <p:nvPr/>
        </p:nvSpPr>
        <p:spPr>
          <a:xfrm>
            <a:off x="9415179" y="5981435"/>
            <a:ext cx="193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GB" sz="1400" dirty="0" smtClean="0"/>
              <a:t>Standard deviation of </a:t>
            </a:r>
            <a:r>
              <a:rPr lang="en-GB" sz="1400" smtClean="0"/>
              <a:t>bootstrap distribution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3624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8546E179F6F64086B52D326B32CC53" ma:contentTypeVersion="9" ma:contentTypeDescription="Create a new document." ma:contentTypeScope="" ma:versionID="8d5aa89313aa5787d572efd2c0868def">
  <xsd:schema xmlns:xsd="http://www.w3.org/2001/XMLSchema" xmlns:xs="http://www.w3.org/2001/XMLSchema" xmlns:p="http://schemas.microsoft.com/office/2006/metadata/properties" xmlns:ns3="bb9767a8-af0f-4420-bb8f-11c610d6a595" xmlns:ns4="53bd9f06-5a4c-4494-afb4-19ed9e86a962" targetNamespace="http://schemas.microsoft.com/office/2006/metadata/properties" ma:root="true" ma:fieldsID="0fa15d5af9c0de1a0a8423e888fc9a05" ns3:_="" ns4:_="">
    <xsd:import namespace="bb9767a8-af0f-4420-bb8f-11c610d6a595"/>
    <xsd:import namespace="53bd9f06-5a4c-4494-afb4-19ed9e86a9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9767a8-af0f-4420-bb8f-11c610d6a5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d9f06-5a4c-4494-afb4-19ed9e86a9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CF948-9A1A-4662-A154-8FD64F0FB7FB}">
  <ds:schemaRefs>
    <ds:schemaRef ds:uri="bb9767a8-af0f-4420-bb8f-11c610d6a59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3bd9f06-5a4c-4494-afb4-19ed9e86a962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73BFFF-1006-41D1-9BDF-CDBF4932D0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114375-C0F4-46B5-AAFE-FE0BBEDEE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9767a8-af0f-4420-bb8f-11c610d6a595"/>
    <ds:schemaRef ds:uri="53bd9f06-5a4c-4494-afb4-19ed9e86a9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Josiah</dc:creator>
  <cp:lastModifiedBy>KING Josiah</cp:lastModifiedBy>
  <cp:revision>3</cp:revision>
  <dcterms:created xsi:type="dcterms:W3CDTF">2020-02-19T11:10:24Z</dcterms:created>
  <dcterms:modified xsi:type="dcterms:W3CDTF">2020-02-19T12:33:02Z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0x010100688546E179F6F64086B52D326B32CC53</vt:lpwstr>
  </property>
</Properties>
</file>