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EDB8-2226-42AB-B4C6-A519D13325D6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6178-46EB-4977-8285-EC476D882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90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EDB8-2226-42AB-B4C6-A519D13325D6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6178-46EB-4977-8285-EC476D882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43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EDB8-2226-42AB-B4C6-A519D13325D6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6178-46EB-4977-8285-EC476D882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89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EDB8-2226-42AB-B4C6-A519D13325D6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6178-46EB-4977-8285-EC476D882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29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EDB8-2226-42AB-B4C6-A519D13325D6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6178-46EB-4977-8285-EC476D882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38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EDB8-2226-42AB-B4C6-A519D13325D6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6178-46EB-4977-8285-EC476D882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72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EDB8-2226-42AB-B4C6-A519D13325D6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6178-46EB-4977-8285-EC476D882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91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EDB8-2226-42AB-B4C6-A519D13325D6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6178-46EB-4977-8285-EC476D882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58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EDB8-2226-42AB-B4C6-A519D13325D6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6178-46EB-4977-8285-EC476D882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51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EDB8-2226-42AB-B4C6-A519D13325D6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6178-46EB-4977-8285-EC476D882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71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EDB8-2226-42AB-B4C6-A519D13325D6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6178-46EB-4977-8285-EC476D882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53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8EDB8-2226-42AB-B4C6-A519D13325D6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06178-46EB-4977-8285-EC476D882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41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loud 11"/>
          <p:cNvSpPr/>
          <p:nvPr/>
        </p:nvSpPr>
        <p:spPr>
          <a:xfrm>
            <a:off x="2129923" y="914188"/>
            <a:ext cx="4705682" cy="3312367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Population</a:t>
            </a:r>
          </a:p>
          <a:p>
            <a:pPr algn="ctr"/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units)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134186" y="4153819"/>
            <a:ext cx="2302623" cy="14297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</a:p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units)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urved Connector 2"/>
          <p:cNvCxnSpPr>
            <a:stCxn id="12" idx="0"/>
            <a:endCxn id="5" idx="0"/>
          </p:cNvCxnSpPr>
          <p:nvPr/>
        </p:nvCxnSpPr>
        <p:spPr>
          <a:xfrm>
            <a:off x="6831684" y="2570372"/>
            <a:ext cx="1453814" cy="1583447"/>
          </a:xfrm>
          <a:prstGeom prst="curvedConnector2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676051" y="3075362"/>
            <a:ext cx="2692391" cy="3840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urved Connector 15"/>
          <p:cNvCxnSpPr>
            <a:stCxn id="5" idx="3"/>
            <a:endCxn id="12" idx="1"/>
          </p:cNvCxnSpPr>
          <p:nvPr/>
        </p:nvCxnSpPr>
        <p:spPr>
          <a:xfrm rot="5400000" flipH="1">
            <a:off x="5401484" y="3304309"/>
            <a:ext cx="1151193" cy="2988633"/>
          </a:xfrm>
          <a:prstGeom prst="curvedConnector3">
            <a:avLst>
              <a:gd name="adj1" fmla="val -31547"/>
            </a:avLst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483032" y="5030318"/>
            <a:ext cx="3031401" cy="3840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inference</a:t>
            </a: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191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 Umberto</dc:creator>
  <cp:lastModifiedBy>NOE Umberto</cp:lastModifiedBy>
  <cp:revision>3</cp:revision>
  <dcterms:created xsi:type="dcterms:W3CDTF">2020-01-06T17:33:53Z</dcterms:created>
  <dcterms:modified xsi:type="dcterms:W3CDTF">2020-01-09T12:19:55Z</dcterms:modified>
</cp:coreProperties>
</file>