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39D2-9A69-479F-981E-A8C94723136D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0C5A-B7D6-44ED-BC61-9788791B0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98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39D2-9A69-479F-981E-A8C94723136D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0C5A-B7D6-44ED-BC61-9788791B0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59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39D2-9A69-479F-981E-A8C94723136D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0C5A-B7D6-44ED-BC61-9788791B0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49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39D2-9A69-479F-981E-A8C94723136D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0C5A-B7D6-44ED-BC61-9788791B0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39D2-9A69-479F-981E-A8C94723136D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0C5A-B7D6-44ED-BC61-9788791B0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72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39D2-9A69-479F-981E-A8C94723136D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0C5A-B7D6-44ED-BC61-9788791B0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46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39D2-9A69-479F-981E-A8C94723136D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0C5A-B7D6-44ED-BC61-9788791B0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07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39D2-9A69-479F-981E-A8C94723136D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0C5A-B7D6-44ED-BC61-9788791B0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41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39D2-9A69-479F-981E-A8C94723136D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0C5A-B7D6-44ED-BC61-9788791B0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49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39D2-9A69-479F-981E-A8C94723136D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0C5A-B7D6-44ED-BC61-9788791B0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27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39D2-9A69-479F-981E-A8C94723136D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0C5A-B7D6-44ED-BC61-9788791B0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02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639D2-9A69-479F-981E-A8C94723136D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40C5A-B7D6-44ED-BC61-9788791B0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53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tribution of the Standardized Test Statistic and the Rejection Reg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83" y="239043"/>
            <a:ext cx="10366375" cy="639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54580" y="2308860"/>
            <a:ext cx="47244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772630" y="2171700"/>
            <a:ext cx="3538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719290" y="2727960"/>
            <a:ext cx="3538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9482877" y="2308860"/>
            <a:ext cx="3538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11137110" y="2175856"/>
            <a:ext cx="3538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11137110" y="2690553"/>
            <a:ext cx="3538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8446557" y="5578533"/>
            <a:ext cx="3538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8446557" y="6101823"/>
            <a:ext cx="3538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6775699" y="5720366"/>
            <a:ext cx="353850" cy="230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5077130" y="5720366"/>
            <a:ext cx="353850" cy="230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27020" y="307571"/>
                <a:ext cx="13068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020" y="307571"/>
                <a:ext cx="1306896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146959" y="307571"/>
                <a:ext cx="13068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959" y="307571"/>
                <a:ext cx="1306896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468803" y="3776749"/>
                <a:ext cx="13068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803" y="3776749"/>
                <a:ext cx="1306896" cy="369332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98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tribution of the Standardized Test Statistic and the Rejection Reg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83" y="239043"/>
            <a:ext cx="10366375" cy="639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54580" y="2308860"/>
            <a:ext cx="47244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772630" y="2171700"/>
            <a:ext cx="3538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719290" y="2727960"/>
            <a:ext cx="3538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9482877" y="2308860"/>
            <a:ext cx="3538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11137110" y="2175856"/>
            <a:ext cx="3538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11137110" y="2690553"/>
            <a:ext cx="3538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8446557" y="5578533"/>
            <a:ext cx="3538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8446557" y="6101823"/>
            <a:ext cx="3538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6775699" y="5720366"/>
            <a:ext cx="353850" cy="230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5077130" y="5720366"/>
            <a:ext cx="353850" cy="230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27020" y="307571"/>
                <a:ext cx="13068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020" y="307571"/>
                <a:ext cx="1306896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146959" y="307571"/>
                <a:ext cx="13068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959" y="307571"/>
                <a:ext cx="1306896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468803" y="3776749"/>
                <a:ext cx="13068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803" y="3776749"/>
                <a:ext cx="1306896" cy="369332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857823" y="232752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823" y="2327522"/>
                <a:ext cx="367986" cy="369332"/>
              </a:xfrm>
              <a:prstGeom prst="rect">
                <a:avLst/>
              </a:prstGeom>
              <a:blipFill>
                <a:blip r:embed="rId6"/>
                <a:stretch>
                  <a:fillRect r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986594" y="234753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594" y="2347532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/>
          <p:nvPr/>
        </p:nvSpPr>
        <p:spPr>
          <a:xfrm>
            <a:off x="1365999" y="2147885"/>
            <a:ext cx="836658" cy="128588"/>
          </a:xfrm>
          <a:custGeom>
            <a:avLst/>
            <a:gdLst>
              <a:gd name="connsiteX0" fmla="*/ 638182 w 719301"/>
              <a:gd name="connsiteY0" fmla="*/ 4 h 127772"/>
              <a:gd name="connsiteX1" fmla="*/ 640563 w 719301"/>
              <a:gd name="connsiteY1" fmla="*/ 116686 h 127772"/>
              <a:gd name="connsiteX2" fmla="*/ 7 w 719301"/>
              <a:gd name="connsiteY2" fmla="*/ 111923 h 127772"/>
              <a:gd name="connsiteX3" fmla="*/ 638182 w 719301"/>
              <a:gd name="connsiteY3" fmla="*/ 4 h 127772"/>
              <a:gd name="connsiteX0" fmla="*/ 642781 w 703421"/>
              <a:gd name="connsiteY0" fmla="*/ 263 h 125152"/>
              <a:gd name="connsiteX1" fmla="*/ 645162 w 703421"/>
              <a:gd name="connsiteY1" fmla="*/ 116945 h 125152"/>
              <a:gd name="connsiteX2" fmla="*/ 4606 w 703421"/>
              <a:gd name="connsiteY2" fmla="*/ 112182 h 125152"/>
              <a:gd name="connsiteX3" fmla="*/ 371318 w 703421"/>
              <a:gd name="connsiteY3" fmla="*/ 85988 h 125152"/>
              <a:gd name="connsiteX4" fmla="*/ 642781 w 703421"/>
              <a:gd name="connsiteY4" fmla="*/ 263 h 125152"/>
              <a:gd name="connsiteX0" fmla="*/ 642781 w 703421"/>
              <a:gd name="connsiteY0" fmla="*/ 263 h 125152"/>
              <a:gd name="connsiteX1" fmla="*/ 645162 w 703421"/>
              <a:gd name="connsiteY1" fmla="*/ 116945 h 125152"/>
              <a:gd name="connsiteX2" fmla="*/ 4606 w 703421"/>
              <a:gd name="connsiteY2" fmla="*/ 112182 h 125152"/>
              <a:gd name="connsiteX3" fmla="*/ 371318 w 703421"/>
              <a:gd name="connsiteY3" fmla="*/ 85988 h 125152"/>
              <a:gd name="connsiteX4" fmla="*/ 642781 w 703421"/>
              <a:gd name="connsiteY4" fmla="*/ 263 h 125152"/>
              <a:gd name="connsiteX0" fmla="*/ 642781 w 665897"/>
              <a:gd name="connsiteY0" fmla="*/ 263 h 125152"/>
              <a:gd name="connsiteX1" fmla="*/ 645162 w 665897"/>
              <a:gd name="connsiteY1" fmla="*/ 116945 h 125152"/>
              <a:gd name="connsiteX2" fmla="*/ 4606 w 665897"/>
              <a:gd name="connsiteY2" fmla="*/ 112182 h 125152"/>
              <a:gd name="connsiteX3" fmla="*/ 371318 w 665897"/>
              <a:gd name="connsiteY3" fmla="*/ 85988 h 125152"/>
              <a:gd name="connsiteX4" fmla="*/ 642781 w 665897"/>
              <a:gd name="connsiteY4" fmla="*/ 263 h 125152"/>
              <a:gd name="connsiteX0" fmla="*/ 642781 w 665897"/>
              <a:gd name="connsiteY0" fmla="*/ 263 h 116945"/>
              <a:gd name="connsiteX1" fmla="*/ 645162 w 665897"/>
              <a:gd name="connsiteY1" fmla="*/ 116945 h 116945"/>
              <a:gd name="connsiteX2" fmla="*/ 4606 w 665897"/>
              <a:gd name="connsiteY2" fmla="*/ 112182 h 116945"/>
              <a:gd name="connsiteX3" fmla="*/ 371318 w 665897"/>
              <a:gd name="connsiteY3" fmla="*/ 85988 h 116945"/>
              <a:gd name="connsiteX4" fmla="*/ 642781 w 665897"/>
              <a:gd name="connsiteY4" fmla="*/ 263 h 116945"/>
              <a:gd name="connsiteX0" fmla="*/ 680881 w 695827"/>
              <a:gd name="connsiteY0" fmla="*/ 221 h 131191"/>
              <a:gd name="connsiteX1" fmla="*/ 645162 w 695827"/>
              <a:gd name="connsiteY1" fmla="*/ 131191 h 131191"/>
              <a:gd name="connsiteX2" fmla="*/ 4606 w 695827"/>
              <a:gd name="connsiteY2" fmla="*/ 126428 h 131191"/>
              <a:gd name="connsiteX3" fmla="*/ 371318 w 695827"/>
              <a:gd name="connsiteY3" fmla="*/ 100234 h 131191"/>
              <a:gd name="connsiteX4" fmla="*/ 680881 w 695827"/>
              <a:gd name="connsiteY4" fmla="*/ 221 h 131191"/>
              <a:gd name="connsiteX0" fmla="*/ 680881 w 681039"/>
              <a:gd name="connsiteY0" fmla="*/ 23545 h 154515"/>
              <a:gd name="connsiteX1" fmla="*/ 645162 w 681039"/>
              <a:gd name="connsiteY1" fmla="*/ 154515 h 154515"/>
              <a:gd name="connsiteX2" fmla="*/ 4606 w 681039"/>
              <a:gd name="connsiteY2" fmla="*/ 149752 h 154515"/>
              <a:gd name="connsiteX3" fmla="*/ 371318 w 681039"/>
              <a:gd name="connsiteY3" fmla="*/ 123558 h 154515"/>
              <a:gd name="connsiteX4" fmla="*/ 680881 w 681039"/>
              <a:gd name="connsiteY4" fmla="*/ 23545 h 154515"/>
              <a:gd name="connsiteX0" fmla="*/ 680881 w 697806"/>
              <a:gd name="connsiteY0" fmla="*/ 2398 h 133368"/>
              <a:gd name="connsiteX1" fmla="*/ 645162 w 697806"/>
              <a:gd name="connsiteY1" fmla="*/ 133368 h 133368"/>
              <a:gd name="connsiteX2" fmla="*/ 4606 w 697806"/>
              <a:gd name="connsiteY2" fmla="*/ 128605 h 133368"/>
              <a:gd name="connsiteX3" fmla="*/ 371318 w 697806"/>
              <a:gd name="connsiteY3" fmla="*/ 102411 h 133368"/>
              <a:gd name="connsiteX4" fmla="*/ 680881 w 697806"/>
              <a:gd name="connsiteY4" fmla="*/ 2398 h 133368"/>
              <a:gd name="connsiteX0" fmla="*/ 680881 w 681063"/>
              <a:gd name="connsiteY0" fmla="*/ 7572 h 138542"/>
              <a:gd name="connsiteX1" fmla="*/ 645162 w 681063"/>
              <a:gd name="connsiteY1" fmla="*/ 138542 h 138542"/>
              <a:gd name="connsiteX2" fmla="*/ 4606 w 681063"/>
              <a:gd name="connsiteY2" fmla="*/ 133779 h 138542"/>
              <a:gd name="connsiteX3" fmla="*/ 371318 w 681063"/>
              <a:gd name="connsiteY3" fmla="*/ 107585 h 138542"/>
              <a:gd name="connsiteX4" fmla="*/ 680881 w 681063"/>
              <a:gd name="connsiteY4" fmla="*/ 7572 h 138542"/>
              <a:gd name="connsiteX0" fmla="*/ 649924 w 651967"/>
              <a:gd name="connsiteY0" fmla="*/ 8093 h 129538"/>
              <a:gd name="connsiteX1" fmla="*/ 645162 w 651967"/>
              <a:gd name="connsiteY1" fmla="*/ 129538 h 129538"/>
              <a:gd name="connsiteX2" fmla="*/ 4606 w 651967"/>
              <a:gd name="connsiteY2" fmla="*/ 124775 h 129538"/>
              <a:gd name="connsiteX3" fmla="*/ 371318 w 651967"/>
              <a:gd name="connsiteY3" fmla="*/ 98581 h 129538"/>
              <a:gd name="connsiteX4" fmla="*/ 649924 w 651967"/>
              <a:gd name="connsiteY4" fmla="*/ 8093 h 129538"/>
              <a:gd name="connsiteX0" fmla="*/ 649924 w 662465"/>
              <a:gd name="connsiteY0" fmla="*/ 9542 h 130987"/>
              <a:gd name="connsiteX1" fmla="*/ 645162 w 662465"/>
              <a:gd name="connsiteY1" fmla="*/ 130987 h 130987"/>
              <a:gd name="connsiteX2" fmla="*/ 4606 w 662465"/>
              <a:gd name="connsiteY2" fmla="*/ 126224 h 130987"/>
              <a:gd name="connsiteX3" fmla="*/ 371318 w 662465"/>
              <a:gd name="connsiteY3" fmla="*/ 100030 h 130987"/>
              <a:gd name="connsiteX4" fmla="*/ 649924 w 662465"/>
              <a:gd name="connsiteY4" fmla="*/ 9542 h 130987"/>
              <a:gd name="connsiteX0" fmla="*/ 618968 w 648493"/>
              <a:gd name="connsiteY0" fmla="*/ 11348 h 113743"/>
              <a:gd name="connsiteX1" fmla="*/ 645162 w 648493"/>
              <a:gd name="connsiteY1" fmla="*/ 113743 h 113743"/>
              <a:gd name="connsiteX2" fmla="*/ 4606 w 648493"/>
              <a:gd name="connsiteY2" fmla="*/ 108980 h 113743"/>
              <a:gd name="connsiteX3" fmla="*/ 371318 w 648493"/>
              <a:gd name="connsiteY3" fmla="*/ 82786 h 113743"/>
              <a:gd name="connsiteX4" fmla="*/ 618968 w 648493"/>
              <a:gd name="connsiteY4" fmla="*/ 11348 h 113743"/>
              <a:gd name="connsiteX0" fmla="*/ 795979 w 825504"/>
              <a:gd name="connsiteY0" fmla="*/ 11348 h 113743"/>
              <a:gd name="connsiteX1" fmla="*/ 822173 w 825504"/>
              <a:gd name="connsiteY1" fmla="*/ 113743 h 113743"/>
              <a:gd name="connsiteX2" fmla="*/ 3023 w 825504"/>
              <a:gd name="connsiteY2" fmla="*/ 113742 h 113743"/>
              <a:gd name="connsiteX3" fmla="*/ 548329 w 825504"/>
              <a:gd name="connsiteY3" fmla="*/ 82786 h 113743"/>
              <a:gd name="connsiteX4" fmla="*/ 795979 w 825504"/>
              <a:gd name="connsiteY4" fmla="*/ 11348 h 113743"/>
              <a:gd name="connsiteX0" fmla="*/ 826936 w 839476"/>
              <a:gd name="connsiteY0" fmla="*/ 9738 h 128802"/>
              <a:gd name="connsiteX1" fmla="*/ 822173 w 839476"/>
              <a:gd name="connsiteY1" fmla="*/ 128802 h 128802"/>
              <a:gd name="connsiteX2" fmla="*/ 3023 w 839476"/>
              <a:gd name="connsiteY2" fmla="*/ 128801 h 128802"/>
              <a:gd name="connsiteX3" fmla="*/ 548329 w 839476"/>
              <a:gd name="connsiteY3" fmla="*/ 97845 h 128802"/>
              <a:gd name="connsiteX4" fmla="*/ 826936 w 839476"/>
              <a:gd name="connsiteY4" fmla="*/ 9738 h 128802"/>
              <a:gd name="connsiteX0" fmla="*/ 826936 w 843705"/>
              <a:gd name="connsiteY0" fmla="*/ 12278 h 131342"/>
              <a:gd name="connsiteX1" fmla="*/ 822173 w 843705"/>
              <a:gd name="connsiteY1" fmla="*/ 131342 h 131342"/>
              <a:gd name="connsiteX2" fmla="*/ 3023 w 843705"/>
              <a:gd name="connsiteY2" fmla="*/ 131341 h 131342"/>
              <a:gd name="connsiteX3" fmla="*/ 548329 w 843705"/>
              <a:gd name="connsiteY3" fmla="*/ 100385 h 131342"/>
              <a:gd name="connsiteX4" fmla="*/ 826936 w 843705"/>
              <a:gd name="connsiteY4" fmla="*/ 12278 h 131342"/>
              <a:gd name="connsiteX0" fmla="*/ 826936 w 843705"/>
              <a:gd name="connsiteY0" fmla="*/ 12278 h 131342"/>
              <a:gd name="connsiteX1" fmla="*/ 822173 w 843705"/>
              <a:gd name="connsiteY1" fmla="*/ 131342 h 131342"/>
              <a:gd name="connsiteX2" fmla="*/ 3023 w 843705"/>
              <a:gd name="connsiteY2" fmla="*/ 131341 h 131342"/>
              <a:gd name="connsiteX3" fmla="*/ 548329 w 843705"/>
              <a:gd name="connsiteY3" fmla="*/ 100385 h 131342"/>
              <a:gd name="connsiteX4" fmla="*/ 826936 w 843705"/>
              <a:gd name="connsiteY4" fmla="*/ 12278 h 131342"/>
              <a:gd name="connsiteX0" fmla="*/ 826936 w 843705"/>
              <a:gd name="connsiteY0" fmla="*/ 0 h 119064"/>
              <a:gd name="connsiteX1" fmla="*/ 822173 w 843705"/>
              <a:gd name="connsiteY1" fmla="*/ 119064 h 119064"/>
              <a:gd name="connsiteX2" fmla="*/ 3023 w 843705"/>
              <a:gd name="connsiteY2" fmla="*/ 119063 h 119064"/>
              <a:gd name="connsiteX3" fmla="*/ 548329 w 843705"/>
              <a:gd name="connsiteY3" fmla="*/ 88107 h 119064"/>
              <a:gd name="connsiteX4" fmla="*/ 826936 w 843705"/>
              <a:gd name="connsiteY4" fmla="*/ 0 h 119064"/>
              <a:gd name="connsiteX0" fmla="*/ 826936 w 827993"/>
              <a:gd name="connsiteY0" fmla="*/ 0 h 119064"/>
              <a:gd name="connsiteX1" fmla="*/ 822173 w 827993"/>
              <a:gd name="connsiteY1" fmla="*/ 119064 h 119064"/>
              <a:gd name="connsiteX2" fmla="*/ 3023 w 827993"/>
              <a:gd name="connsiteY2" fmla="*/ 119063 h 119064"/>
              <a:gd name="connsiteX3" fmla="*/ 548329 w 827993"/>
              <a:gd name="connsiteY3" fmla="*/ 88107 h 119064"/>
              <a:gd name="connsiteX4" fmla="*/ 826936 w 827993"/>
              <a:gd name="connsiteY4" fmla="*/ 0 h 119064"/>
              <a:gd name="connsiteX0" fmla="*/ 826936 w 827103"/>
              <a:gd name="connsiteY0" fmla="*/ 0 h 119064"/>
              <a:gd name="connsiteX1" fmla="*/ 822173 w 827103"/>
              <a:gd name="connsiteY1" fmla="*/ 119064 h 119064"/>
              <a:gd name="connsiteX2" fmla="*/ 3023 w 827103"/>
              <a:gd name="connsiteY2" fmla="*/ 119063 h 119064"/>
              <a:gd name="connsiteX3" fmla="*/ 548329 w 827103"/>
              <a:gd name="connsiteY3" fmla="*/ 88107 h 119064"/>
              <a:gd name="connsiteX4" fmla="*/ 826936 w 827103"/>
              <a:gd name="connsiteY4" fmla="*/ 0 h 119064"/>
              <a:gd name="connsiteX0" fmla="*/ 827133 w 834587"/>
              <a:gd name="connsiteY0" fmla="*/ 0 h 126208"/>
              <a:gd name="connsiteX1" fmla="*/ 831895 w 834587"/>
              <a:gd name="connsiteY1" fmla="*/ 126208 h 126208"/>
              <a:gd name="connsiteX2" fmla="*/ 3220 w 834587"/>
              <a:gd name="connsiteY2" fmla="*/ 119063 h 126208"/>
              <a:gd name="connsiteX3" fmla="*/ 548526 w 834587"/>
              <a:gd name="connsiteY3" fmla="*/ 88107 h 126208"/>
              <a:gd name="connsiteX4" fmla="*/ 827133 w 834587"/>
              <a:gd name="connsiteY4" fmla="*/ 0 h 126208"/>
              <a:gd name="connsiteX0" fmla="*/ 827133 w 831895"/>
              <a:gd name="connsiteY0" fmla="*/ 0 h 126208"/>
              <a:gd name="connsiteX1" fmla="*/ 831895 w 831895"/>
              <a:gd name="connsiteY1" fmla="*/ 126208 h 126208"/>
              <a:gd name="connsiteX2" fmla="*/ 3220 w 831895"/>
              <a:gd name="connsiteY2" fmla="*/ 119063 h 126208"/>
              <a:gd name="connsiteX3" fmla="*/ 548526 w 831895"/>
              <a:gd name="connsiteY3" fmla="*/ 88107 h 126208"/>
              <a:gd name="connsiteX4" fmla="*/ 827133 w 831895"/>
              <a:gd name="connsiteY4" fmla="*/ 0 h 126208"/>
              <a:gd name="connsiteX0" fmla="*/ 827133 w 831895"/>
              <a:gd name="connsiteY0" fmla="*/ 0 h 123826"/>
              <a:gd name="connsiteX1" fmla="*/ 831895 w 831895"/>
              <a:gd name="connsiteY1" fmla="*/ 123826 h 123826"/>
              <a:gd name="connsiteX2" fmla="*/ 3220 w 831895"/>
              <a:gd name="connsiteY2" fmla="*/ 119063 h 123826"/>
              <a:gd name="connsiteX3" fmla="*/ 548526 w 831895"/>
              <a:gd name="connsiteY3" fmla="*/ 88107 h 123826"/>
              <a:gd name="connsiteX4" fmla="*/ 827133 w 831895"/>
              <a:gd name="connsiteY4" fmla="*/ 0 h 123826"/>
              <a:gd name="connsiteX0" fmla="*/ 827133 w 832784"/>
              <a:gd name="connsiteY0" fmla="*/ 0 h 123826"/>
              <a:gd name="connsiteX1" fmla="*/ 831895 w 832784"/>
              <a:gd name="connsiteY1" fmla="*/ 123826 h 123826"/>
              <a:gd name="connsiteX2" fmla="*/ 3220 w 832784"/>
              <a:gd name="connsiteY2" fmla="*/ 119063 h 123826"/>
              <a:gd name="connsiteX3" fmla="*/ 548526 w 832784"/>
              <a:gd name="connsiteY3" fmla="*/ 88107 h 123826"/>
              <a:gd name="connsiteX4" fmla="*/ 827133 w 832784"/>
              <a:gd name="connsiteY4" fmla="*/ 0 h 123826"/>
              <a:gd name="connsiteX0" fmla="*/ 836658 w 836658"/>
              <a:gd name="connsiteY0" fmla="*/ 0 h 128588"/>
              <a:gd name="connsiteX1" fmla="*/ 831895 w 836658"/>
              <a:gd name="connsiteY1" fmla="*/ 128588 h 128588"/>
              <a:gd name="connsiteX2" fmla="*/ 3220 w 836658"/>
              <a:gd name="connsiteY2" fmla="*/ 123825 h 128588"/>
              <a:gd name="connsiteX3" fmla="*/ 548526 w 836658"/>
              <a:gd name="connsiteY3" fmla="*/ 92869 h 128588"/>
              <a:gd name="connsiteX4" fmla="*/ 836658 w 836658"/>
              <a:gd name="connsiteY4" fmla="*/ 0 h 12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658" h="128588">
                <a:moveTo>
                  <a:pt x="836658" y="0"/>
                </a:moveTo>
                <a:cubicBezTo>
                  <a:pt x="834674" y="71833"/>
                  <a:pt x="835864" y="57548"/>
                  <a:pt x="831895" y="128588"/>
                </a:cubicBezTo>
                <a:lnTo>
                  <a:pt x="3220" y="123825"/>
                </a:lnTo>
                <a:cubicBezTo>
                  <a:pt x="-44008" y="117872"/>
                  <a:pt x="442164" y="111522"/>
                  <a:pt x="548526" y="92869"/>
                </a:cubicBezTo>
                <a:cubicBezTo>
                  <a:pt x="654889" y="74216"/>
                  <a:pt x="802924" y="16273"/>
                  <a:pt x="836658" y="0"/>
                </a:cubicBezTo>
                <a:close/>
              </a:path>
            </a:pathLst>
          </a:custGeom>
          <a:solidFill>
            <a:schemeClr val="accent2">
              <a:alpha val="47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reeform 44"/>
          <p:cNvSpPr/>
          <p:nvPr/>
        </p:nvSpPr>
        <p:spPr>
          <a:xfrm flipH="1">
            <a:off x="10032485" y="2147885"/>
            <a:ext cx="836658" cy="128588"/>
          </a:xfrm>
          <a:custGeom>
            <a:avLst/>
            <a:gdLst>
              <a:gd name="connsiteX0" fmla="*/ 638182 w 719301"/>
              <a:gd name="connsiteY0" fmla="*/ 4 h 127772"/>
              <a:gd name="connsiteX1" fmla="*/ 640563 w 719301"/>
              <a:gd name="connsiteY1" fmla="*/ 116686 h 127772"/>
              <a:gd name="connsiteX2" fmla="*/ 7 w 719301"/>
              <a:gd name="connsiteY2" fmla="*/ 111923 h 127772"/>
              <a:gd name="connsiteX3" fmla="*/ 638182 w 719301"/>
              <a:gd name="connsiteY3" fmla="*/ 4 h 127772"/>
              <a:gd name="connsiteX0" fmla="*/ 642781 w 703421"/>
              <a:gd name="connsiteY0" fmla="*/ 263 h 125152"/>
              <a:gd name="connsiteX1" fmla="*/ 645162 w 703421"/>
              <a:gd name="connsiteY1" fmla="*/ 116945 h 125152"/>
              <a:gd name="connsiteX2" fmla="*/ 4606 w 703421"/>
              <a:gd name="connsiteY2" fmla="*/ 112182 h 125152"/>
              <a:gd name="connsiteX3" fmla="*/ 371318 w 703421"/>
              <a:gd name="connsiteY3" fmla="*/ 85988 h 125152"/>
              <a:gd name="connsiteX4" fmla="*/ 642781 w 703421"/>
              <a:gd name="connsiteY4" fmla="*/ 263 h 125152"/>
              <a:gd name="connsiteX0" fmla="*/ 642781 w 703421"/>
              <a:gd name="connsiteY0" fmla="*/ 263 h 125152"/>
              <a:gd name="connsiteX1" fmla="*/ 645162 w 703421"/>
              <a:gd name="connsiteY1" fmla="*/ 116945 h 125152"/>
              <a:gd name="connsiteX2" fmla="*/ 4606 w 703421"/>
              <a:gd name="connsiteY2" fmla="*/ 112182 h 125152"/>
              <a:gd name="connsiteX3" fmla="*/ 371318 w 703421"/>
              <a:gd name="connsiteY3" fmla="*/ 85988 h 125152"/>
              <a:gd name="connsiteX4" fmla="*/ 642781 w 703421"/>
              <a:gd name="connsiteY4" fmla="*/ 263 h 125152"/>
              <a:gd name="connsiteX0" fmla="*/ 642781 w 665897"/>
              <a:gd name="connsiteY0" fmla="*/ 263 h 125152"/>
              <a:gd name="connsiteX1" fmla="*/ 645162 w 665897"/>
              <a:gd name="connsiteY1" fmla="*/ 116945 h 125152"/>
              <a:gd name="connsiteX2" fmla="*/ 4606 w 665897"/>
              <a:gd name="connsiteY2" fmla="*/ 112182 h 125152"/>
              <a:gd name="connsiteX3" fmla="*/ 371318 w 665897"/>
              <a:gd name="connsiteY3" fmla="*/ 85988 h 125152"/>
              <a:gd name="connsiteX4" fmla="*/ 642781 w 665897"/>
              <a:gd name="connsiteY4" fmla="*/ 263 h 125152"/>
              <a:gd name="connsiteX0" fmla="*/ 642781 w 665897"/>
              <a:gd name="connsiteY0" fmla="*/ 263 h 116945"/>
              <a:gd name="connsiteX1" fmla="*/ 645162 w 665897"/>
              <a:gd name="connsiteY1" fmla="*/ 116945 h 116945"/>
              <a:gd name="connsiteX2" fmla="*/ 4606 w 665897"/>
              <a:gd name="connsiteY2" fmla="*/ 112182 h 116945"/>
              <a:gd name="connsiteX3" fmla="*/ 371318 w 665897"/>
              <a:gd name="connsiteY3" fmla="*/ 85988 h 116945"/>
              <a:gd name="connsiteX4" fmla="*/ 642781 w 665897"/>
              <a:gd name="connsiteY4" fmla="*/ 263 h 116945"/>
              <a:gd name="connsiteX0" fmla="*/ 680881 w 695827"/>
              <a:gd name="connsiteY0" fmla="*/ 221 h 131191"/>
              <a:gd name="connsiteX1" fmla="*/ 645162 w 695827"/>
              <a:gd name="connsiteY1" fmla="*/ 131191 h 131191"/>
              <a:gd name="connsiteX2" fmla="*/ 4606 w 695827"/>
              <a:gd name="connsiteY2" fmla="*/ 126428 h 131191"/>
              <a:gd name="connsiteX3" fmla="*/ 371318 w 695827"/>
              <a:gd name="connsiteY3" fmla="*/ 100234 h 131191"/>
              <a:gd name="connsiteX4" fmla="*/ 680881 w 695827"/>
              <a:gd name="connsiteY4" fmla="*/ 221 h 131191"/>
              <a:gd name="connsiteX0" fmla="*/ 680881 w 681039"/>
              <a:gd name="connsiteY0" fmla="*/ 23545 h 154515"/>
              <a:gd name="connsiteX1" fmla="*/ 645162 w 681039"/>
              <a:gd name="connsiteY1" fmla="*/ 154515 h 154515"/>
              <a:gd name="connsiteX2" fmla="*/ 4606 w 681039"/>
              <a:gd name="connsiteY2" fmla="*/ 149752 h 154515"/>
              <a:gd name="connsiteX3" fmla="*/ 371318 w 681039"/>
              <a:gd name="connsiteY3" fmla="*/ 123558 h 154515"/>
              <a:gd name="connsiteX4" fmla="*/ 680881 w 681039"/>
              <a:gd name="connsiteY4" fmla="*/ 23545 h 154515"/>
              <a:gd name="connsiteX0" fmla="*/ 680881 w 697806"/>
              <a:gd name="connsiteY0" fmla="*/ 2398 h 133368"/>
              <a:gd name="connsiteX1" fmla="*/ 645162 w 697806"/>
              <a:gd name="connsiteY1" fmla="*/ 133368 h 133368"/>
              <a:gd name="connsiteX2" fmla="*/ 4606 w 697806"/>
              <a:gd name="connsiteY2" fmla="*/ 128605 h 133368"/>
              <a:gd name="connsiteX3" fmla="*/ 371318 w 697806"/>
              <a:gd name="connsiteY3" fmla="*/ 102411 h 133368"/>
              <a:gd name="connsiteX4" fmla="*/ 680881 w 697806"/>
              <a:gd name="connsiteY4" fmla="*/ 2398 h 133368"/>
              <a:gd name="connsiteX0" fmla="*/ 680881 w 681063"/>
              <a:gd name="connsiteY0" fmla="*/ 7572 h 138542"/>
              <a:gd name="connsiteX1" fmla="*/ 645162 w 681063"/>
              <a:gd name="connsiteY1" fmla="*/ 138542 h 138542"/>
              <a:gd name="connsiteX2" fmla="*/ 4606 w 681063"/>
              <a:gd name="connsiteY2" fmla="*/ 133779 h 138542"/>
              <a:gd name="connsiteX3" fmla="*/ 371318 w 681063"/>
              <a:gd name="connsiteY3" fmla="*/ 107585 h 138542"/>
              <a:gd name="connsiteX4" fmla="*/ 680881 w 681063"/>
              <a:gd name="connsiteY4" fmla="*/ 7572 h 138542"/>
              <a:gd name="connsiteX0" fmla="*/ 649924 w 651967"/>
              <a:gd name="connsiteY0" fmla="*/ 8093 h 129538"/>
              <a:gd name="connsiteX1" fmla="*/ 645162 w 651967"/>
              <a:gd name="connsiteY1" fmla="*/ 129538 h 129538"/>
              <a:gd name="connsiteX2" fmla="*/ 4606 w 651967"/>
              <a:gd name="connsiteY2" fmla="*/ 124775 h 129538"/>
              <a:gd name="connsiteX3" fmla="*/ 371318 w 651967"/>
              <a:gd name="connsiteY3" fmla="*/ 98581 h 129538"/>
              <a:gd name="connsiteX4" fmla="*/ 649924 w 651967"/>
              <a:gd name="connsiteY4" fmla="*/ 8093 h 129538"/>
              <a:gd name="connsiteX0" fmla="*/ 649924 w 662465"/>
              <a:gd name="connsiteY0" fmla="*/ 9542 h 130987"/>
              <a:gd name="connsiteX1" fmla="*/ 645162 w 662465"/>
              <a:gd name="connsiteY1" fmla="*/ 130987 h 130987"/>
              <a:gd name="connsiteX2" fmla="*/ 4606 w 662465"/>
              <a:gd name="connsiteY2" fmla="*/ 126224 h 130987"/>
              <a:gd name="connsiteX3" fmla="*/ 371318 w 662465"/>
              <a:gd name="connsiteY3" fmla="*/ 100030 h 130987"/>
              <a:gd name="connsiteX4" fmla="*/ 649924 w 662465"/>
              <a:gd name="connsiteY4" fmla="*/ 9542 h 130987"/>
              <a:gd name="connsiteX0" fmla="*/ 618968 w 648493"/>
              <a:gd name="connsiteY0" fmla="*/ 11348 h 113743"/>
              <a:gd name="connsiteX1" fmla="*/ 645162 w 648493"/>
              <a:gd name="connsiteY1" fmla="*/ 113743 h 113743"/>
              <a:gd name="connsiteX2" fmla="*/ 4606 w 648493"/>
              <a:gd name="connsiteY2" fmla="*/ 108980 h 113743"/>
              <a:gd name="connsiteX3" fmla="*/ 371318 w 648493"/>
              <a:gd name="connsiteY3" fmla="*/ 82786 h 113743"/>
              <a:gd name="connsiteX4" fmla="*/ 618968 w 648493"/>
              <a:gd name="connsiteY4" fmla="*/ 11348 h 113743"/>
              <a:gd name="connsiteX0" fmla="*/ 795979 w 825504"/>
              <a:gd name="connsiteY0" fmla="*/ 11348 h 113743"/>
              <a:gd name="connsiteX1" fmla="*/ 822173 w 825504"/>
              <a:gd name="connsiteY1" fmla="*/ 113743 h 113743"/>
              <a:gd name="connsiteX2" fmla="*/ 3023 w 825504"/>
              <a:gd name="connsiteY2" fmla="*/ 113742 h 113743"/>
              <a:gd name="connsiteX3" fmla="*/ 548329 w 825504"/>
              <a:gd name="connsiteY3" fmla="*/ 82786 h 113743"/>
              <a:gd name="connsiteX4" fmla="*/ 795979 w 825504"/>
              <a:gd name="connsiteY4" fmla="*/ 11348 h 113743"/>
              <a:gd name="connsiteX0" fmla="*/ 826936 w 839476"/>
              <a:gd name="connsiteY0" fmla="*/ 9738 h 128802"/>
              <a:gd name="connsiteX1" fmla="*/ 822173 w 839476"/>
              <a:gd name="connsiteY1" fmla="*/ 128802 h 128802"/>
              <a:gd name="connsiteX2" fmla="*/ 3023 w 839476"/>
              <a:gd name="connsiteY2" fmla="*/ 128801 h 128802"/>
              <a:gd name="connsiteX3" fmla="*/ 548329 w 839476"/>
              <a:gd name="connsiteY3" fmla="*/ 97845 h 128802"/>
              <a:gd name="connsiteX4" fmla="*/ 826936 w 839476"/>
              <a:gd name="connsiteY4" fmla="*/ 9738 h 128802"/>
              <a:gd name="connsiteX0" fmla="*/ 826936 w 843705"/>
              <a:gd name="connsiteY0" fmla="*/ 12278 h 131342"/>
              <a:gd name="connsiteX1" fmla="*/ 822173 w 843705"/>
              <a:gd name="connsiteY1" fmla="*/ 131342 h 131342"/>
              <a:gd name="connsiteX2" fmla="*/ 3023 w 843705"/>
              <a:gd name="connsiteY2" fmla="*/ 131341 h 131342"/>
              <a:gd name="connsiteX3" fmla="*/ 548329 w 843705"/>
              <a:gd name="connsiteY3" fmla="*/ 100385 h 131342"/>
              <a:gd name="connsiteX4" fmla="*/ 826936 w 843705"/>
              <a:gd name="connsiteY4" fmla="*/ 12278 h 131342"/>
              <a:gd name="connsiteX0" fmla="*/ 826936 w 843705"/>
              <a:gd name="connsiteY0" fmla="*/ 12278 h 131342"/>
              <a:gd name="connsiteX1" fmla="*/ 822173 w 843705"/>
              <a:gd name="connsiteY1" fmla="*/ 131342 h 131342"/>
              <a:gd name="connsiteX2" fmla="*/ 3023 w 843705"/>
              <a:gd name="connsiteY2" fmla="*/ 131341 h 131342"/>
              <a:gd name="connsiteX3" fmla="*/ 548329 w 843705"/>
              <a:gd name="connsiteY3" fmla="*/ 100385 h 131342"/>
              <a:gd name="connsiteX4" fmla="*/ 826936 w 843705"/>
              <a:gd name="connsiteY4" fmla="*/ 12278 h 131342"/>
              <a:gd name="connsiteX0" fmla="*/ 826936 w 843705"/>
              <a:gd name="connsiteY0" fmla="*/ 0 h 119064"/>
              <a:gd name="connsiteX1" fmla="*/ 822173 w 843705"/>
              <a:gd name="connsiteY1" fmla="*/ 119064 h 119064"/>
              <a:gd name="connsiteX2" fmla="*/ 3023 w 843705"/>
              <a:gd name="connsiteY2" fmla="*/ 119063 h 119064"/>
              <a:gd name="connsiteX3" fmla="*/ 548329 w 843705"/>
              <a:gd name="connsiteY3" fmla="*/ 88107 h 119064"/>
              <a:gd name="connsiteX4" fmla="*/ 826936 w 843705"/>
              <a:gd name="connsiteY4" fmla="*/ 0 h 119064"/>
              <a:gd name="connsiteX0" fmla="*/ 826936 w 827993"/>
              <a:gd name="connsiteY0" fmla="*/ 0 h 119064"/>
              <a:gd name="connsiteX1" fmla="*/ 822173 w 827993"/>
              <a:gd name="connsiteY1" fmla="*/ 119064 h 119064"/>
              <a:gd name="connsiteX2" fmla="*/ 3023 w 827993"/>
              <a:gd name="connsiteY2" fmla="*/ 119063 h 119064"/>
              <a:gd name="connsiteX3" fmla="*/ 548329 w 827993"/>
              <a:gd name="connsiteY3" fmla="*/ 88107 h 119064"/>
              <a:gd name="connsiteX4" fmla="*/ 826936 w 827993"/>
              <a:gd name="connsiteY4" fmla="*/ 0 h 119064"/>
              <a:gd name="connsiteX0" fmla="*/ 826936 w 827103"/>
              <a:gd name="connsiteY0" fmla="*/ 0 h 119064"/>
              <a:gd name="connsiteX1" fmla="*/ 822173 w 827103"/>
              <a:gd name="connsiteY1" fmla="*/ 119064 h 119064"/>
              <a:gd name="connsiteX2" fmla="*/ 3023 w 827103"/>
              <a:gd name="connsiteY2" fmla="*/ 119063 h 119064"/>
              <a:gd name="connsiteX3" fmla="*/ 548329 w 827103"/>
              <a:gd name="connsiteY3" fmla="*/ 88107 h 119064"/>
              <a:gd name="connsiteX4" fmla="*/ 826936 w 827103"/>
              <a:gd name="connsiteY4" fmla="*/ 0 h 119064"/>
              <a:gd name="connsiteX0" fmla="*/ 827133 w 834587"/>
              <a:gd name="connsiteY0" fmla="*/ 0 h 126208"/>
              <a:gd name="connsiteX1" fmla="*/ 831895 w 834587"/>
              <a:gd name="connsiteY1" fmla="*/ 126208 h 126208"/>
              <a:gd name="connsiteX2" fmla="*/ 3220 w 834587"/>
              <a:gd name="connsiteY2" fmla="*/ 119063 h 126208"/>
              <a:gd name="connsiteX3" fmla="*/ 548526 w 834587"/>
              <a:gd name="connsiteY3" fmla="*/ 88107 h 126208"/>
              <a:gd name="connsiteX4" fmla="*/ 827133 w 834587"/>
              <a:gd name="connsiteY4" fmla="*/ 0 h 126208"/>
              <a:gd name="connsiteX0" fmla="*/ 827133 w 831895"/>
              <a:gd name="connsiteY0" fmla="*/ 0 h 126208"/>
              <a:gd name="connsiteX1" fmla="*/ 831895 w 831895"/>
              <a:gd name="connsiteY1" fmla="*/ 126208 h 126208"/>
              <a:gd name="connsiteX2" fmla="*/ 3220 w 831895"/>
              <a:gd name="connsiteY2" fmla="*/ 119063 h 126208"/>
              <a:gd name="connsiteX3" fmla="*/ 548526 w 831895"/>
              <a:gd name="connsiteY3" fmla="*/ 88107 h 126208"/>
              <a:gd name="connsiteX4" fmla="*/ 827133 w 831895"/>
              <a:gd name="connsiteY4" fmla="*/ 0 h 126208"/>
              <a:gd name="connsiteX0" fmla="*/ 827133 w 831895"/>
              <a:gd name="connsiteY0" fmla="*/ 0 h 123826"/>
              <a:gd name="connsiteX1" fmla="*/ 831895 w 831895"/>
              <a:gd name="connsiteY1" fmla="*/ 123826 h 123826"/>
              <a:gd name="connsiteX2" fmla="*/ 3220 w 831895"/>
              <a:gd name="connsiteY2" fmla="*/ 119063 h 123826"/>
              <a:gd name="connsiteX3" fmla="*/ 548526 w 831895"/>
              <a:gd name="connsiteY3" fmla="*/ 88107 h 123826"/>
              <a:gd name="connsiteX4" fmla="*/ 827133 w 831895"/>
              <a:gd name="connsiteY4" fmla="*/ 0 h 123826"/>
              <a:gd name="connsiteX0" fmla="*/ 827133 w 832784"/>
              <a:gd name="connsiteY0" fmla="*/ 0 h 123826"/>
              <a:gd name="connsiteX1" fmla="*/ 831895 w 832784"/>
              <a:gd name="connsiteY1" fmla="*/ 123826 h 123826"/>
              <a:gd name="connsiteX2" fmla="*/ 3220 w 832784"/>
              <a:gd name="connsiteY2" fmla="*/ 119063 h 123826"/>
              <a:gd name="connsiteX3" fmla="*/ 548526 w 832784"/>
              <a:gd name="connsiteY3" fmla="*/ 88107 h 123826"/>
              <a:gd name="connsiteX4" fmla="*/ 827133 w 832784"/>
              <a:gd name="connsiteY4" fmla="*/ 0 h 123826"/>
              <a:gd name="connsiteX0" fmla="*/ 836658 w 836658"/>
              <a:gd name="connsiteY0" fmla="*/ 0 h 128588"/>
              <a:gd name="connsiteX1" fmla="*/ 831895 w 836658"/>
              <a:gd name="connsiteY1" fmla="*/ 128588 h 128588"/>
              <a:gd name="connsiteX2" fmla="*/ 3220 w 836658"/>
              <a:gd name="connsiteY2" fmla="*/ 123825 h 128588"/>
              <a:gd name="connsiteX3" fmla="*/ 548526 w 836658"/>
              <a:gd name="connsiteY3" fmla="*/ 92869 h 128588"/>
              <a:gd name="connsiteX4" fmla="*/ 836658 w 836658"/>
              <a:gd name="connsiteY4" fmla="*/ 0 h 12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658" h="128588">
                <a:moveTo>
                  <a:pt x="836658" y="0"/>
                </a:moveTo>
                <a:cubicBezTo>
                  <a:pt x="834674" y="71833"/>
                  <a:pt x="835864" y="57548"/>
                  <a:pt x="831895" y="128588"/>
                </a:cubicBezTo>
                <a:lnTo>
                  <a:pt x="3220" y="123825"/>
                </a:lnTo>
                <a:cubicBezTo>
                  <a:pt x="-44008" y="117872"/>
                  <a:pt x="442164" y="111522"/>
                  <a:pt x="548526" y="92869"/>
                </a:cubicBezTo>
                <a:cubicBezTo>
                  <a:pt x="654889" y="74216"/>
                  <a:pt x="802924" y="16273"/>
                  <a:pt x="836658" y="0"/>
                </a:cubicBezTo>
                <a:close/>
              </a:path>
            </a:pathLst>
          </a:custGeom>
          <a:solidFill>
            <a:schemeClr val="accent2">
              <a:alpha val="47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721051" y="5748828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051" y="5748828"/>
                <a:ext cx="367986" cy="369332"/>
              </a:xfrm>
              <a:prstGeom prst="rect">
                <a:avLst/>
              </a:prstGeom>
              <a:blipFill>
                <a:blip r:embed="rId8"/>
                <a:stretch>
                  <a:fillRect r="-213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 48"/>
          <p:cNvSpPr/>
          <p:nvPr/>
        </p:nvSpPr>
        <p:spPr>
          <a:xfrm>
            <a:off x="4100456" y="5549181"/>
            <a:ext cx="836658" cy="128588"/>
          </a:xfrm>
          <a:custGeom>
            <a:avLst/>
            <a:gdLst>
              <a:gd name="connsiteX0" fmla="*/ 638182 w 719301"/>
              <a:gd name="connsiteY0" fmla="*/ 4 h 127772"/>
              <a:gd name="connsiteX1" fmla="*/ 640563 w 719301"/>
              <a:gd name="connsiteY1" fmla="*/ 116686 h 127772"/>
              <a:gd name="connsiteX2" fmla="*/ 7 w 719301"/>
              <a:gd name="connsiteY2" fmla="*/ 111923 h 127772"/>
              <a:gd name="connsiteX3" fmla="*/ 638182 w 719301"/>
              <a:gd name="connsiteY3" fmla="*/ 4 h 127772"/>
              <a:gd name="connsiteX0" fmla="*/ 642781 w 703421"/>
              <a:gd name="connsiteY0" fmla="*/ 263 h 125152"/>
              <a:gd name="connsiteX1" fmla="*/ 645162 w 703421"/>
              <a:gd name="connsiteY1" fmla="*/ 116945 h 125152"/>
              <a:gd name="connsiteX2" fmla="*/ 4606 w 703421"/>
              <a:gd name="connsiteY2" fmla="*/ 112182 h 125152"/>
              <a:gd name="connsiteX3" fmla="*/ 371318 w 703421"/>
              <a:gd name="connsiteY3" fmla="*/ 85988 h 125152"/>
              <a:gd name="connsiteX4" fmla="*/ 642781 w 703421"/>
              <a:gd name="connsiteY4" fmla="*/ 263 h 125152"/>
              <a:gd name="connsiteX0" fmla="*/ 642781 w 703421"/>
              <a:gd name="connsiteY0" fmla="*/ 263 h 125152"/>
              <a:gd name="connsiteX1" fmla="*/ 645162 w 703421"/>
              <a:gd name="connsiteY1" fmla="*/ 116945 h 125152"/>
              <a:gd name="connsiteX2" fmla="*/ 4606 w 703421"/>
              <a:gd name="connsiteY2" fmla="*/ 112182 h 125152"/>
              <a:gd name="connsiteX3" fmla="*/ 371318 w 703421"/>
              <a:gd name="connsiteY3" fmla="*/ 85988 h 125152"/>
              <a:gd name="connsiteX4" fmla="*/ 642781 w 703421"/>
              <a:gd name="connsiteY4" fmla="*/ 263 h 125152"/>
              <a:gd name="connsiteX0" fmla="*/ 642781 w 665897"/>
              <a:gd name="connsiteY0" fmla="*/ 263 h 125152"/>
              <a:gd name="connsiteX1" fmla="*/ 645162 w 665897"/>
              <a:gd name="connsiteY1" fmla="*/ 116945 h 125152"/>
              <a:gd name="connsiteX2" fmla="*/ 4606 w 665897"/>
              <a:gd name="connsiteY2" fmla="*/ 112182 h 125152"/>
              <a:gd name="connsiteX3" fmla="*/ 371318 w 665897"/>
              <a:gd name="connsiteY3" fmla="*/ 85988 h 125152"/>
              <a:gd name="connsiteX4" fmla="*/ 642781 w 665897"/>
              <a:gd name="connsiteY4" fmla="*/ 263 h 125152"/>
              <a:gd name="connsiteX0" fmla="*/ 642781 w 665897"/>
              <a:gd name="connsiteY0" fmla="*/ 263 h 116945"/>
              <a:gd name="connsiteX1" fmla="*/ 645162 w 665897"/>
              <a:gd name="connsiteY1" fmla="*/ 116945 h 116945"/>
              <a:gd name="connsiteX2" fmla="*/ 4606 w 665897"/>
              <a:gd name="connsiteY2" fmla="*/ 112182 h 116945"/>
              <a:gd name="connsiteX3" fmla="*/ 371318 w 665897"/>
              <a:gd name="connsiteY3" fmla="*/ 85988 h 116945"/>
              <a:gd name="connsiteX4" fmla="*/ 642781 w 665897"/>
              <a:gd name="connsiteY4" fmla="*/ 263 h 116945"/>
              <a:gd name="connsiteX0" fmla="*/ 680881 w 695827"/>
              <a:gd name="connsiteY0" fmla="*/ 221 h 131191"/>
              <a:gd name="connsiteX1" fmla="*/ 645162 w 695827"/>
              <a:gd name="connsiteY1" fmla="*/ 131191 h 131191"/>
              <a:gd name="connsiteX2" fmla="*/ 4606 w 695827"/>
              <a:gd name="connsiteY2" fmla="*/ 126428 h 131191"/>
              <a:gd name="connsiteX3" fmla="*/ 371318 w 695827"/>
              <a:gd name="connsiteY3" fmla="*/ 100234 h 131191"/>
              <a:gd name="connsiteX4" fmla="*/ 680881 w 695827"/>
              <a:gd name="connsiteY4" fmla="*/ 221 h 131191"/>
              <a:gd name="connsiteX0" fmla="*/ 680881 w 681039"/>
              <a:gd name="connsiteY0" fmla="*/ 23545 h 154515"/>
              <a:gd name="connsiteX1" fmla="*/ 645162 w 681039"/>
              <a:gd name="connsiteY1" fmla="*/ 154515 h 154515"/>
              <a:gd name="connsiteX2" fmla="*/ 4606 w 681039"/>
              <a:gd name="connsiteY2" fmla="*/ 149752 h 154515"/>
              <a:gd name="connsiteX3" fmla="*/ 371318 w 681039"/>
              <a:gd name="connsiteY3" fmla="*/ 123558 h 154515"/>
              <a:gd name="connsiteX4" fmla="*/ 680881 w 681039"/>
              <a:gd name="connsiteY4" fmla="*/ 23545 h 154515"/>
              <a:gd name="connsiteX0" fmla="*/ 680881 w 697806"/>
              <a:gd name="connsiteY0" fmla="*/ 2398 h 133368"/>
              <a:gd name="connsiteX1" fmla="*/ 645162 w 697806"/>
              <a:gd name="connsiteY1" fmla="*/ 133368 h 133368"/>
              <a:gd name="connsiteX2" fmla="*/ 4606 w 697806"/>
              <a:gd name="connsiteY2" fmla="*/ 128605 h 133368"/>
              <a:gd name="connsiteX3" fmla="*/ 371318 w 697806"/>
              <a:gd name="connsiteY3" fmla="*/ 102411 h 133368"/>
              <a:gd name="connsiteX4" fmla="*/ 680881 w 697806"/>
              <a:gd name="connsiteY4" fmla="*/ 2398 h 133368"/>
              <a:gd name="connsiteX0" fmla="*/ 680881 w 681063"/>
              <a:gd name="connsiteY0" fmla="*/ 7572 h 138542"/>
              <a:gd name="connsiteX1" fmla="*/ 645162 w 681063"/>
              <a:gd name="connsiteY1" fmla="*/ 138542 h 138542"/>
              <a:gd name="connsiteX2" fmla="*/ 4606 w 681063"/>
              <a:gd name="connsiteY2" fmla="*/ 133779 h 138542"/>
              <a:gd name="connsiteX3" fmla="*/ 371318 w 681063"/>
              <a:gd name="connsiteY3" fmla="*/ 107585 h 138542"/>
              <a:gd name="connsiteX4" fmla="*/ 680881 w 681063"/>
              <a:gd name="connsiteY4" fmla="*/ 7572 h 138542"/>
              <a:gd name="connsiteX0" fmla="*/ 649924 w 651967"/>
              <a:gd name="connsiteY0" fmla="*/ 8093 h 129538"/>
              <a:gd name="connsiteX1" fmla="*/ 645162 w 651967"/>
              <a:gd name="connsiteY1" fmla="*/ 129538 h 129538"/>
              <a:gd name="connsiteX2" fmla="*/ 4606 w 651967"/>
              <a:gd name="connsiteY2" fmla="*/ 124775 h 129538"/>
              <a:gd name="connsiteX3" fmla="*/ 371318 w 651967"/>
              <a:gd name="connsiteY3" fmla="*/ 98581 h 129538"/>
              <a:gd name="connsiteX4" fmla="*/ 649924 w 651967"/>
              <a:gd name="connsiteY4" fmla="*/ 8093 h 129538"/>
              <a:gd name="connsiteX0" fmla="*/ 649924 w 662465"/>
              <a:gd name="connsiteY0" fmla="*/ 9542 h 130987"/>
              <a:gd name="connsiteX1" fmla="*/ 645162 w 662465"/>
              <a:gd name="connsiteY1" fmla="*/ 130987 h 130987"/>
              <a:gd name="connsiteX2" fmla="*/ 4606 w 662465"/>
              <a:gd name="connsiteY2" fmla="*/ 126224 h 130987"/>
              <a:gd name="connsiteX3" fmla="*/ 371318 w 662465"/>
              <a:gd name="connsiteY3" fmla="*/ 100030 h 130987"/>
              <a:gd name="connsiteX4" fmla="*/ 649924 w 662465"/>
              <a:gd name="connsiteY4" fmla="*/ 9542 h 130987"/>
              <a:gd name="connsiteX0" fmla="*/ 618968 w 648493"/>
              <a:gd name="connsiteY0" fmla="*/ 11348 h 113743"/>
              <a:gd name="connsiteX1" fmla="*/ 645162 w 648493"/>
              <a:gd name="connsiteY1" fmla="*/ 113743 h 113743"/>
              <a:gd name="connsiteX2" fmla="*/ 4606 w 648493"/>
              <a:gd name="connsiteY2" fmla="*/ 108980 h 113743"/>
              <a:gd name="connsiteX3" fmla="*/ 371318 w 648493"/>
              <a:gd name="connsiteY3" fmla="*/ 82786 h 113743"/>
              <a:gd name="connsiteX4" fmla="*/ 618968 w 648493"/>
              <a:gd name="connsiteY4" fmla="*/ 11348 h 113743"/>
              <a:gd name="connsiteX0" fmla="*/ 795979 w 825504"/>
              <a:gd name="connsiteY0" fmla="*/ 11348 h 113743"/>
              <a:gd name="connsiteX1" fmla="*/ 822173 w 825504"/>
              <a:gd name="connsiteY1" fmla="*/ 113743 h 113743"/>
              <a:gd name="connsiteX2" fmla="*/ 3023 w 825504"/>
              <a:gd name="connsiteY2" fmla="*/ 113742 h 113743"/>
              <a:gd name="connsiteX3" fmla="*/ 548329 w 825504"/>
              <a:gd name="connsiteY3" fmla="*/ 82786 h 113743"/>
              <a:gd name="connsiteX4" fmla="*/ 795979 w 825504"/>
              <a:gd name="connsiteY4" fmla="*/ 11348 h 113743"/>
              <a:gd name="connsiteX0" fmla="*/ 826936 w 839476"/>
              <a:gd name="connsiteY0" fmla="*/ 9738 h 128802"/>
              <a:gd name="connsiteX1" fmla="*/ 822173 w 839476"/>
              <a:gd name="connsiteY1" fmla="*/ 128802 h 128802"/>
              <a:gd name="connsiteX2" fmla="*/ 3023 w 839476"/>
              <a:gd name="connsiteY2" fmla="*/ 128801 h 128802"/>
              <a:gd name="connsiteX3" fmla="*/ 548329 w 839476"/>
              <a:gd name="connsiteY3" fmla="*/ 97845 h 128802"/>
              <a:gd name="connsiteX4" fmla="*/ 826936 w 839476"/>
              <a:gd name="connsiteY4" fmla="*/ 9738 h 128802"/>
              <a:gd name="connsiteX0" fmla="*/ 826936 w 843705"/>
              <a:gd name="connsiteY0" fmla="*/ 12278 h 131342"/>
              <a:gd name="connsiteX1" fmla="*/ 822173 w 843705"/>
              <a:gd name="connsiteY1" fmla="*/ 131342 h 131342"/>
              <a:gd name="connsiteX2" fmla="*/ 3023 w 843705"/>
              <a:gd name="connsiteY2" fmla="*/ 131341 h 131342"/>
              <a:gd name="connsiteX3" fmla="*/ 548329 w 843705"/>
              <a:gd name="connsiteY3" fmla="*/ 100385 h 131342"/>
              <a:gd name="connsiteX4" fmla="*/ 826936 w 843705"/>
              <a:gd name="connsiteY4" fmla="*/ 12278 h 131342"/>
              <a:gd name="connsiteX0" fmla="*/ 826936 w 843705"/>
              <a:gd name="connsiteY0" fmla="*/ 12278 h 131342"/>
              <a:gd name="connsiteX1" fmla="*/ 822173 w 843705"/>
              <a:gd name="connsiteY1" fmla="*/ 131342 h 131342"/>
              <a:gd name="connsiteX2" fmla="*/ 3023 w 843705"/>
              <a:gd name="connsiteY2" fmla="*/ 131341 h 131342"/>
              <a:gd name="connsiteX3" fmla="*/ 548329 w 843705"/>
              <a:gd name="connsiteY3" fmla="*/ 100385 h 131342"/>
              <a:gd name="connsiteX4" fmla="*/ 826936 w 843705"/>
              <a:gd name="connsiteY4" fmla="*/ 12278 h 131342"/>
              <a:gd name="connsiteX0" fmla="*/ 826936 w 843705"/>
              <a:gd name="connsiteY0" fmla="*/ 0 h 119064"/>
              <a:gd name="connsiteX1" fmla="*/ 822173 w 843705"/>
              <a:gd name="connsiteY1" fmla="*/ 119064 h 119064"/>
              <a:gd name="connsiteX2" fmla="*/ 3023 w 843705"/>
              <a:gd name="connsiteY2" fmla="*/ 119063 h 119064"/>
              <a:gd name="connsiteX3" fmla="*/ 548329 w 843705"/>
              <a:gd name="connsiteY3" fmla="*/ 88107 h 119064"/>
              <a:gd name="connsiteX4" fmla="*/ 826936 w 843705"/>
              <a:gd name="connsiteY4" fmla="*/ 0 h 119064"/>
              <a:gd name="connsiteX0" fmla="*/ 826936 w 827993"/>
              <a:gd name="connsiteY0" fmla="*/ 0 h 119064"/>
              <a:gd name="connsiteX1" fmla="*/ 822173 w 827993"/>
              <a:gd name="connsiteY1" fmla="*/ 119064 h 119064"/>
              <a:gd name="connsiteX2" fmla="*/ 3023 w 827993"/>
              <a:gd name="connsiteY2" fmla="*/ 119063 h 119064"/>
              <a:gd name="connsiteX3" fmla="*/ 548329 w 827993"/>
              <a:gd name="connsiteY3" fmla="*/ 88107 h 119064"/>
              <a:gd name="connsiteX4" fmla="*/ 826936 w 827993"/>
              <a:gd name="connsiteY4" fmla="*/ 0 h 119064"/>
              <a:gd name="connsiteX0" fmla="*/ 826936 w 827103"/>
              <a:gd name="connsiteY0" fmla="*/ 0 h 119064"/>
              <a:gd name="connsiteX1" fmla="*/ 822173 w 827103"/>
              <a:gd name="connsiteY1" fmla="*/ 119064 h 119064"/>
              <a:gd name="connsiteX2" fmla="*/ 3023 w 827103"/>
              <a:gd name="connsiteY2" fmla="*/ 119063 h 119064"/>
              <a:gd name="connsiteX3" fmla="*/ 548329 w 827103"/>
              <a:gd name="connsiteY3" fmla="*/ 88107 h 119064"/>
              <a:gd name="connsiteX4" fmla="*/ 826936 w 827103"/>
              <a:gd name="connsiteY4" fmla="*/ 0 h 119064"/>
              <a:gd name="connsiteX0" fmla="*/ 827133 w 834587"/>
              <a:gd name="connsiteY0" fmla="*/ 0 h 126208"/>
              <a:gd name="connsiteX1" fmla="*/ 831895 w 834587"/>
              <a:gd name="connsiteY1" fmla="*/ 126208 h 126208"/>
              <a:gd name="connsiteX2" fmla="*/ 3220 w 834587"/>
              <a:gd name="connsiteY2" fmla="*/ 119063 h 126208"/>
              <a:gd name="connsiteX3" fmla="*/ 548526 w 834587"/>
              <a:gd name="connsiteY3" fmla="*/ 88107 h 126208"/>
              <a:gd name="connsiteX4" fmla="*/ 827133 w 834587"/>
              <a:gd name="connsiteY4" fmla="*/ 0 h 126208"/>
              <a:gd name="connsiteX0" fmla="*/ 827133 w 831895"/>
              <a:gd name="connsiteY0" fmla="*/ 0 h 126208"/>
              <a:gd name="connsiteX1" fmla="*/ 831895 w 831895"/>
              <a:gd name="connsiteY1" fmla="*/ 126208 h 126208"/>
              <a:gd name="connsiteX2" fmla="*/ 3220 w 831895"/>
              <a:gd name="connsiteY2" fmla="*/ 119063 h 126208"/>
              <a:gd name="connsiteX3" fmla="*/ 548526 w 831895"/>
              <a:gd name="connsiteY3" fmla="*/ 88107 h 126208"/>
              <a:gd name="connsiteX4" fmla="*/ 827133 w 831895"/>
              <a:gd name="connsiteY4" fmla="*/ 0 h 126208"/>
              <a:gd name="connsiteX0" fmla="*/ 827133 w 831895"/>
              <a:gd name="connsiteY0" fmla="*/ 0 h 123826"/>
              <a:gd name="connsiteX1" fmla="*/ 831895 w 831895"/>
              <a:gd name="connsiteY1" fmla="*/ 123826 h 123826"/>
              <a:gd name="connsiteX2" fmla="*/ 3220 w 831895"/>
              <a:gd name="connsiteY2" fmla="*/ 119063 h 123826"/>
              <a:gd name="connsiteX3" fmla="*/ 548526 w 831895"/>
              <a:gd name="connsiteY3" fmla="*/ 88107 h 123826"/>
              <a:gd name="connsiteX4" fmla="*/ 827133 w 831895"/>
              <a:gd name="connsiteY4" fmla="*/ 0 h 123826"/>
              <a:gd name="connsiteX0" fmla="*/ 827133 w 832784"/>
              <a:gd name="connsiteY0" fmla="*/ 0 h 123826"/>
              <a:gd name="connsiteX1" fmla="*/ 831895 w 832784"/>
              <a:gd name="connsiteY1" fmla="*/ 123826 h 123826"/>
              <a:gd name="connsiteX2" fmla="*/ 3220 w 832784"/>
              <a:gd name="connsiteY2" fmla="*/ 119063 h 123826"/>
              <a:gd name="connsiteX3" fmla="*/ 548526 w 832784"/>
              <a:gd name="connsiteY3" fmla="*/ 88107 h 123826"/>
              <a:gd name="connsiteX4" fmla="*/ 827133 w 832784"/>
              <a:gd name="connsiteY4" fmla="*/ 0 h 123826"/>
              <a:gd name="connsiteX0" fmla="*/ 836658 w 836658"/>
              <a:gd name="connsiteY0" fmla="*/ 0 h 128588"/>
              <a:gd name="connsiteX1" fmla="*/ 831895 w 836658"/>
              <a:gd name="connsiteY1" fmla="*/ 128588 h 128588"/>
              <a:gd name="connsiteX2" fmla="*/ 3220 w 836658"/>
              <a:gd name="connsiteY2" fmla="*/ 123825 h 128588"/>
              <a:gd name="connsiteX3" fmla="*/ 548526 w 836658"/>
              <a:gd name="connsiteY3" fmla="*/ 92869 h 128588"/>
              <a:gd name="connsiteX4" fmla="*/ 836658 w 836658"/>
              <a:gd name="connsiteY4" fmla="*/ 0 h 12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658" h="128588">
                <a:moveTo>
                  <a:pt x="836658" y="0"/>
                </a:moveTo>
                <a:cubicBezTo>
                  <a:pt x="834674" y="71833"/>
                  <a:pt x="835864" y="57548"/>
                  <a:pt x="831895" y="128588"/>
                </a:cubicBezTo>
                <a:lnTo>
                  <a:pt x="3220" y="123825"/>
                </a:lnTo>
                <a:cubicBezTo>
                  <a:pt x="-44008" y="117872"/>
                  <a:pt x="442164" y="111522"/>
                  <a:pt x="548526" y="92869"/>
                </a:cubicBezTo>
                <a:cubicBezTo>
                  <a:pt x="654889" y="74216"/>
                  <a:pt x="802924" y="16273"/>
                  <a:pt x="836658" y="0"/>
                </a:cubicBezTo>
                <a:close/>
              </a:path>
            </a:pathLst>
          </a:custGeom>
          <a:solidFill>
            <a:schemeClr val="accent2">
              <a:alpha val="47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reeform 49"/>
          <p:cNvSpPr/>
          <p:nvPr/>
        </p:nvSpPr>
        <p:spPr>
          <a:xfrm flipH="1">
            <a:off x="7346028" y="5549181"/>
            <a:ext cx="836658" cy="128588"/>
          </a:xfrm>
          <a:custGeom>
            <a:avLst/>
            <a:gdLst>
              <a:gd name="connsiteX0" fmla="*/ 638182 w 719301"/>
              <a:gd name="connsiteY0" fmla="*/ 4 h 127772"/>
              <a:gd name="connsiteX1" fmla="*/ 640563 w 719301"/>
              <a:gd name="connsiteY1" fmla="*/ 116686 h 127772"/>
              <a:gd name="connsiteX2" fmla="*/ 7 w 719301"/>
              <a:gd name="connsiteY2" fmla="*/ 111923 h 127772"/>
              <a:gd name="connsiteX3" fmla="*/ 638182 w 719301"/>
              <a:gd name="connsiteY3" fmla="*/ 4 h 127772"/>
              <a:gd name="connsiteX0" fmla="*/ 642781 w 703421"/>
              <a:gd name="connsiteY0" fmla="*/ 263 h 125152"/>
              <a:gd name="connsiteX1" fmla="*/ 645162 w 703421"/>
              <a:gd name="connsiteY1" fmla="*/ 116945 h 125152"/>
              <a:gd name="connsiteX2" fmla="*/ 4606 w 703421"/>
              <a:gd name="connsiteY2" fmla="*/ 112182 h 125152"/>
              <a:gd name="connsiteX3" fmla="*/ 371318 w 703421"/>
              <a:gd name="connsiteY3" fmla="*/ 85988 h 125152"/>
              <a:gd name="connsiteX4" fmla="*/ 642781 w 703421"/>
              <a:gd name="connsiteY4" fmla="*/ 263 h 125152"/>
              <a:gd name="connsiteX0" fmla="*/ 642781 w 703421"/>
              <a:gd name="connsiteY0" fmla="*/ 263 h 125152"/>
              <a:gd name="connsiteX1" fmla="*/ 645162 w 703421"/>
              <a:gd name="connsiteY1" fmla="*/ 116945 h 125152"/>
              <a:gd name="connsiteX2" fmla="*/ 4606 w 703421"/>
              <a:gd name="connsiteY2" fmla="*/ 112182 h 125152"/>
              <a:gd name="connsiteX3" fmla="*/ 371318 w 703421"/>
              <a:gd name="connsiteY3" fmla="*/ 85988 h 125152"/>
              <a:gd name="connsiteX4" fmla="*/ 642781 w 703421"/>
              <a:gd name="connsiteY4" fmla="*/ 263 h 125152"/>
              <a:gd name="connsiteX0" fmla="*/ 642781 w 665897"/>
              <a:gd name="connsiteY0" fmla="*/ 263 h 125152"/>
              <a:gd name="connsiteX1" fmla="*/ 645162 w 665897"/>
              <a:gd name="connsiteY1" fmla="*/ 116945 h 125152"/>
              <a:gd name="connsiteX2" fmla="*/ 4606 w 665897"/>
              <a:gd name="connsiteY2" fmla="*/ 112182 h 125152"/>
              <a:gd name="connsiteX3" fmla="*/ 371318 w 665897"/>
              <a:gd name="connsiteY3" fmla="*/ 85988 h 125152"/>
              <a:gd name="connsiteX4" fmla="*/ 642781 w 665897"/>
              <a:gd name="connsiteY4" fmla="*/ 263 h 125152"/>
              <a:gd name="connsiteX0" fmla="*/ 642781 w 665897"/>
              <a:gd name="connsiteY0" fmla="*/ 263 h 116945"/>
              <a:gd name="connsiteX1" fmla="*/ 645162 w 665897"/>
              <a:gd name="connsiteY1" fmla="*/ 116945 h 116945"/>
              <a:gd name="connsiteX2" fmla="*/ 4606 w 665897"/>
              <a:gd name="connsiteY2" fmla="*/ 112182 h 116945"/>
              <a:gd name="connsiteX3" fmla="*/ 371318 w 665897"/>
              <a:gd name="connsiteY3" fmla="*/ 85988 h 116945"/>
              <a:gd name="connsiteX4" fmla="*/ 642781 w 665897"/>
              <a:gd name="connsiteY4" fmla="*/ 263 h 116945"/>
              <a:gd name="connsiteX0" fmla="*/ 680881 w 695827"/>
              <a:gd name="connsiteY0" fmla="*/ 221 h 131191"/>
              <a:gd name="connsiteX1" fmla="*/ 645162 w 695827"/>
              <a:gd name="connsiteY1" fmla="*/ 131191 h 131191"/>
              <a:gd name="connsiteX2" fmla="*/ 4606 w 695827"/>
              <a:gd name="connsiteY2" fmla="*/ 126428 h 131191"/>
              <a:gd name="connsiteX3" fmla="*/ 371318 w 695827"/>
              <a:gd name="connsiteY3" fmla="*/ 100234 h 131191"/>
              <a:gd name="connsiteX4" fmla="*/ 680881 w 695827"/>
              <a:gd name="connsiteY4" fmla="*/ 221 h 131191"/>
              <a:gd name="connsiteX0" fmla="*/ 680881 w 681039"/>
              <a:gd name="connsiteY0" fmla="*/ 23545 h 154515"/>
              <a:gd name="connsiteX1" fmla="*/ 645162 w 681039"/>
              <a:gd name="connsiteY1" fmla="*/ 154515 h 154515"/>
              <a:gd name="connsiteX2" fmla="*/ 4606 w 681039"/>
              <a:gd name="connsiteY2" fmla="*/ 149752 h 154515"/>
              <a:gd name="connsiteX3" fmla="*/ 371318 w 681039"/>
              <a:gd name="connsiteY3" fmla="*/ 123558 h 154515"/>
              <a:gd name="connsiteX4" fmla="*/ 680881 w 681039"/>
              <a:gd name="connsiteY4" fmla="*/ 23545 h 154515"/>
              <a:gd name="connsiteX0" fmla="*/ 680881 w 697806"/>
              <a:gd name="connsiteY0" fmla="*/ 2398 h 133368"/>
              <a:gd name="connsiteX1" fmla="*/ 645162 w 697806"/>
              <a:gd name="connsiteY1" fmla="*/ 133368 h 133368"/>
              <a:gd name="connsiteX2" fmla="*/ 4606 w 697806"/>
              <a:gd name="connsiteY2" fmla="*/ 128605 h 133368"/>
              <a:gd name="connsiteX3" fmla="*/ 371318 w 697806"/>
              <a:gd name="connsiteY3" fmla="*/ 102411 h 133368"/>
              <a:gd name="connsiteX4" fmla="*/ 680881 w 697806"/>
              <a:gd name="connsiteY4" fmla="*/ 2398 h 133368"/>
              <a:gd name="connsiteX0" fmla="*/ 680881 w 681063"/>
              <a:gd name="connsiteY0" fmla="*/ 7572 h 138542"/>
              <a:gd name="connsiteX1" fmla="*/ 645162 w 681063"/>
              <a:gd name="connsiteY1" fmla="*/ 138542 h 138542"/>
              <a:gd name="connsiteX2" fmla="*/ 4606 w 681063"/>
              <a:gd name="connsiteY2" fmla="*/ 133779 h 138542"/>
              <a:gd name="connsiteX3" fmla="*/ 371318 w 681063"/>
              <a:gd name="connsiteY3" fmla="*/ 107585 h 138542"/>
              <a:gd name="connsiteX4" fmla="*/ 680881 w 681063"/>
              <a:gd name="connsiteY4" fmla="*/ 7572 h 138542"/>
              <a:gd name="connsiteX0" fmla="*/ 649924 w 651967"/>
              <a:gd name="connsiteY0" fmla="*/ 8093 h 129538"/>
              <a:gd name="connsiteX1" fmla="*/ 645162 w 651967"/>
              <a:gd name="connsiteY1" fmla="*/ 129538 h 129538"/>
              <a:gd name="connsiteX2" fmla="*/ 4606 w 651967"/>
              <a:gd name="connsiteY2" fmla="*/ 124775 h 129538"/>
              <a:gd name="connsiteX3" fmla="*/ 371318 w 651967"/>
              <a:gd name="connsiteY3" fmla="*/ 98581 h 129538"/>
              <a:gd name="connsiteX4" fmla="*/ 649924 w 651967"/>
              <a:gd name="connsiteY4" fmla="*/ 8093 h 129538"/>
              <a:gd name="connsiteX0" fmla="*/ 649924 w 662465"/>
              <a:gd name="connsiteY0" fmla="*/ 9542 h 130987"/>
              <a:gd name="connsiteX1" fmla="*/ 645162 w 662465"/>
              <a:gd name="connsiteY1" fmla="*/ 130987 h 130987"/>
              <a:gd name="connsiteX2" fmla="*/ 4606 w 662465"/>
              <a:gd name="connsiteY2" fmla="*/ 126224 h 130987"/>
              <a:gd name="connsiteX3" fmla="*/ 371318 w 662465"/>
              <a:gd name="connsiteY3" fmla="*/ 100030 h 130987"/>
              <a:gd name="connsiteX4" fmla="*/ 649924 w 662465"/>
              <a:gd name="connsiteY4" fmla="*/ 9542 h 130987"/>
              <a:gd name="connsiteX0" fmla="*/ 618968 w 648493"/>
              <a:gd name="connsiteY0" fmla="*/ 11348 h 113743"/>
              <a:gd name="connsiteX1" fmla="*/ 645162 w 648493"/>
              <a:gd name="connsiteY1" fmla="*/ 113743 h 113743"/>
              <a:gd name="connsiteX2" fmla="*/ 4606 w 648493"/>
              <a:gd name="connsiteY2" fmla="*/ 108980 h 113743"/>
              <a:gd name="connsiteX3" fmla="*/ 371318 w 648493"/>
              <a:gd name="connsiteY3" fmla="*/ 82786 h 113743"/>
              <a:gd name="connsiteX4" fmla="*/ 618968 w 648493"/>
              <a:gd name="connsiteY4" fmla="*/ 11348 h 113743"/>
              <a:gd name="connsiteX0" fmla="*/ 795979 w 825504"/>
              <a:gd name="connsiteY0" fmla="*/ 11348 h 113743"/>
              <a:gd name="connsiteX1" fmla="*/ 822173 w 825504"/>
              <a:gd name="connsiteY1" fmla="*/ 113743 h 113743"/>
              <a:gd name="connsiteX2" fmla="*/ 3023 w 825504"/>
              <a:gd name="connsiteY2" fmla="*/ 113742 h 113743"/>
              <a:gd name="connsiteX3" fmla="*/ 548329 w 825504"/>
              <a:gd name="connsiteY3" fmla="*/ 82786 h 113743"/>
              <a:gd name="connsiteX4" fmla="*/ 795979 w 825504"/>
              <a:gd name="connsiteY4" fmla="*/ 11348 h 113743"/>
              <a:gd name="connsiteX0" fmla="*/ 826936 w 839476"/>
              <a:gd name="connsiteY0" fmla="*/ 9738 h 128802"/>
              <a:gd name="connsiteX1" fmla="*/ 822173 w 839476"/>
              <a:gd name="connsiteY1" fmla="*/ 128802 h 128802"/>
              <a:gd name="connsiteX2" fmla="*/ 3023 w 839476"/>
              <a:gd name="connsiteY2" fmla="*/ 128801 h 128802"/>
              <a:gd name="connsiteX3" fmla="*/ 548329 w 839476"/>
              <a:gd name="connsiteY3" fmla="*/ 97845 h 128802"/>
              <a:gd name="connsiteX4" fmla="*/ 826936 w 839476"/>
              <a:gd name="connsiteY4" fmla="*/ 9738 h 128802"/>
              <a:gd name="connsiteX0" fmla="*/ 826936 w 843705"/>
              <a:gd name="connsiteY0" fmla="*/ 12278 h 131342"/>
              <a:gd name="connsiteX1" fmla="*/ 822173 w 843705"/>
              <a:gd name="connsiteY1" fmla="*/ 131342 h 131342"/>
              <a:gd name="connsiteX2" fmla="*/ 3023 w 843705"/>
              <a:gd name="connsiteY2" fmla="*/ 131341 h 131342"/>
              <a:gd name="connsiteX3" fmla="*/ 548329 w 843705"/>
              <a:gd name="connsiteY3" fmla="*/ 100385 h 131342"/>
              <a:gd name="connsiteX4" fmla="*/ 826936 w 843705"/>
              <a:gd name="connsiteY4" fmla="*/ 12278 h 131342"/>
              <a:gd name="connsiteX0" fmla="*/ 826936 w 843705"/>
              <a:gd name="connsiteY0" fmla="*/ 12278 h 131342"/>
              <a:gd name="connsiteX1" fmla="*/ 822173 w 843705"/>
              <a:gd name="connsiteY1" fmla="*/ 131342 h 131342"/>
              <a:gd name="connsiteX2" fmla="*/ 3023 w 843705"/>
              <a:gd name="connsiteY2" fmla="*/ 131341 h 131342"/>
              <a:gd name="connsiteX3" fmla="*/ 548329 w 843705"/>
              <a:gd name="connsiteY3" fmla="*/ 100385 h 131342"/>
              <a:gd name="connsiteX4" fmla="*/ 826936 w 843705"/>
              <a:gd name="connsiteY4" fmla="*/ 12278 h 131342"/>
              <a:gd name="connsiteX0" fmla="*/ 826936 w 843705"/>
              <a:gd name="connsiteY0" fmla="*/ 0 h 119064"/>
              <a:gd name="connsiteX1" fmla="*/ 822173 w 843705"/>
              <a:gd name="connsiteY1" fmla="*/ 119064 h 119064"/>
              <a:gd name="connsiteX2" fmla="*/ 3023 w 843705"/>
              <a:gd name="connsiteY2" fmla="*/ 119063 h 119064"/>
              <a:gd name="connsiteX3" fmla="*/ 548329 w 843705"/>
              <a:gd name="connsiteY3" fmla="*/ 88107 h 119064"/>
              <a:gd name="connsiteX4" fmla="*/ 826936 w 843705"/>
              <a:gd name="connsiteY4" fmla="*/ 0 h 119064"/>
              <a:gd name="connsiteX0" fmla="*/ 826936 w 827993"/>
              <a:gd name="connsiteY0" fmla="*/ 0 h 119064"/>
              <a:gd name="connsiteX1" fmla="*/ 822173 w 827993"/>
              <a:gd name="connsiteY1" fmla="*/ 119064 h 119064"/>
              <a:gd name="connsiteX2" fmla="*/ 3023 w 827993"/>
              <a:gd name="connsiteY2" fmla="*/ 119063 h 119064"/>
              <a:gd name="connsiteX3" fmla="*/ 548329 w 827993"/>
              <a:gd name="connsiteY3" fmla="*/ 88107 h 119064"/>
              <a:gd name="connsiteX4" fmla="*/ 826936 w 827993"/>
              <a:gd name="connsiteY4" fmla="*/ 0 h 119064"/>
              <a:gd name="connsiteX0" fmla="*/ 826936 w 827103"/>
              <a:gd name="connsiteY0" fmla="*/ 0 h 119064"/>
              <a:gd name="connsiteX1" fmla="*/ 822173 w 827103"/>
              <a:gd name="connsiteY1" fmla="*/ 119064 h 119064"/>
              <a:gd name="connsiteX2" fmla="*/ 3023 w 827103"/>
              <a:gd name="connsiteY2" fmla="*/ 119063 h 119064"/>
              <a:gd name="connsiteX3" fmla="*/ 548329 w 827103"/>
              <a:gd name="connsiteY3" fmla="*/ 88107 h 119064"/>
              <a:gd name="connsiteX4" fmla="*/ 826936 w 827103"/>
              <a:gd name="connsiteY4" fmla="*/ 0 h 119064"/>
              <a:gd name="connsiteX0" fmla="*/ 827133 w 834587"/>
              <a:gd name="connsiteY0" fmla="*/ 0 h 126208"/>
              <a:gd name="connsiteX1" fmla="*/ 831895 w 834587"/>
              <a:gd name="connsiteY1" fmla="*/ 126208 h 126208"/>
              <a:gd name="connsiteX2" fmla="*/ 3220 w 834587"/>
              <a:gd name="connsiteY2" fmla="*/ 119063 h 126208"/>
              <a:gd name="connsiteX3" fmla="*/ 548526 w 834587"/>
              <a:gd name="connsiteY3" fmla="*/ 88107 h 126208"/>
              <a:gd name="connsiteX4" fmla="*/ 827133 w 834587"/>
              <a:gd name="connsiteY4" fmla="*/ 0 h 126208"/>
              <a:gd name="connsiteX0" fmla="*/ 827133 w 831895"/>
              <a:gd name="connsiteY0" fmla="*/ 0 h 126208"/>
              <a:gd name="connsiteX1" fmla="*/ 831895 w 831895"/>
              <a:gd name="connsiteY1" fmla="*/ 126208 h 126208"/>
              <a:gd name="connsiteX2" fmla="*/ 3220 w 831895"/>
              <a:gd name="connsiteY2" fmla="*/ 119063 h 126208"/>
              <a:gd name="connsiteX3" fmla="*/ 548526 w 831895"/>
              <a:gd name="connsiteY3" fmla="*/ 88107 h 126208"/>
              <a:gd name="connsiteX4" fmla="*/ 827133 w 831895"/>
              <a:gd name="connsiteY4" fmla="*/ 0 h 126208"/>
              <a:gd name="connsiteX0" fmla="*/ 827133 w 831895"/>
              <a:gd name="connsiteY0" fmla="*/ 0 h 123826"/>
              <a:gd name="connsiteX1" fmla="*/ 831895 w 831895"/>
              <a:gd name="connsiteY1" fmla="*/ 123826 h 123826"/>
              <a:gd name="connsiteX2" fmla="*/ 3220 w 831895"/>
              <a:gd name="connsiteY2" fmla="*/ 119063 h 123826"/>
              <a:gd name="connsiteX3" fmla="*/ 548526 w 831895"/>
              <a:gd name="connsiteY3" fmla="*/ 88107 h 123826"/>
              <a:gd name="connsiteX4" fmla="*/ 827133 w 831895"/>
              <a:gd name="connsiteY4" fmla="*/ 0 h 123826"/>
              <a:gd name="connsiteX0" fmla="*/ 827133 w 832784"/>
              <a:gd name="connsiteY0" fmla="*/ 0 h 123826"/>
              <a:gd name="connsiteX1" fmla="*/ 831895 w 832784"/>
              <a:gd name="connsiteY1" fmla="*/ 123826 h 123826"/>
              <a:gd name="connsiteX2" fmla="*/ 3220 w 832784"/>
              <a:gd name="connsiteY2" fmla="*/ 119063 h 123826"/>
              <a:gd name="connsiteX3" fmla="*/ 548526 w 832784"/>
              <a:gd name="connsiteY3" fmla="*/ 88107 h 123826"/>
              <a:gd name="connsiteX4" fmla="*/ 827133 w 832784"/>
              <a:gd name="connsiteY4" fmla="*/ 0 h 123826"/>
              <a:gd name="connsiteX0" fmla="*/ 836658 w 836658"/>
              <a:gd name="connsiteY0" fmla="*/ 0 h 128588"/>
              <a:gd name="connsiteX1" fmla="*/ 831895 w 836658"/>
              <a:gd name="connsiteY1" fmla="*/ 128588 h 128588"/>
              <a:gd name="connsiteX2" fmla="*/ 3220 w 836658"/>
              <a:gd name="connsiteY2" fmla="*/ 123825 h 128588"/>
              <a:gd name="connsiteX3" fmla="*/ 548526 w 836658"/>
              <a:gd name="connsiteY3" fmla="*/ 92869 h 128588"/>
              <a:gd name="connsiteX4" fmla="*/ 836658 w 836658"/>
              <a:gd name="connsiteY4" fmla="*/ 0 h 12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658" h="128588">
                <a:moveTo>
                  <a:pt x="836658" y="0"/>
                </a:moveTo>
                <a:cubicBezTo>
                  <a:pt x="834674" y="71833"/>
                  <a:pt x="835864" y="57548"/>
                  <a:pt x="831895" y="128588"/>
                </a:cubicBezTo>
                <a:lnTo>
                  <a:pt x="3220" y="123825"/>
                </a:lnTo>
                <a:cubicBezTo>
                  <a:pt x="-44008" y="117872"/>
                  <a:pt x="442164" y="111522"/>
                  <a:pt x="548526" y="92869"/>
                </a:cubicBezTo>
                <a:cubicBezTo>
                  <a:pt x="654889" y="74216"/>
                  <a:pt x="802924" y="16273"/>
                  <a:pt x="836658" y="0"/>
                </a:cubicBezTo>
                <a:close/>
              </a:path>
            </a:pathLst>
          </a:custGeom>
          <a:solidFill>
            <a:schemeClr val="accent2">
              <a:alpha val="47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90600" y="1438275"/>
            <a:ext cx="1043464" cy="78342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4924" y="1078468"/>
            <a:ext cx="83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p-value</a:t>
            </a:r>
            <a:endParaRPr lang="en-GB" sz="1600" dirty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0159728" y="1443218"/>
            <a:ext cx="1043464" cy="78342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710631" y="4219703"/>
                <a:ext cx="2321854" cy="754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solidFill>
                      <a:schemeClr val="accent2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p-value =                        +   </a:t>
                </a:r>
              </a:p>
              <a:p>
                <a:pPr>
                  <a:lnSpc>
                    <a:spcPct val="200000"/>
                  </a:lnSpc>
                </a:pPr>
                <a:r>
                  <a:rPr lang="en-GB" sz="1600" dirty="0">
                    <a:solidFill>
                      <a:schemeClr val="accent2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GB" sz="1600" dirty="0" smtClean="0">
                    <a:solidFill>
                      <a:schemeClr val="accent2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           = 2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×</m:t>
                    </m:r>
                  </m:oMath>
                </a14:m>
                <a:endParaRPr lang="en-GB" sz="1600" dirty="0" smtClean="0">
                  <a:solidFill>
                    <a:schemeClr val="accent2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631" y="4219703"/>
                <a:ext cx="2321854" cy="754566"/>
              </a:xfrm>
              <a:prstGeom prst="rect">
                <a:avLst/>
              </a:prstGeom>
              <a:blipFill>
                <a:blip r:embed="rId9"/>
                <a:stretch>
                  <a:fillRect l="-1575" t="-3226" r="-262" b="-88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0784455" y="1038173"/>
            <a:ext cx="83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p-value</a:t>
            </a:r>
            <a:endParaRPr lang="en-GB" sz="1600" dirty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723372" y="4324686"/>
            <a:ext cx="836658" cy="128588"/>
          </a:xfrm>
          <a:custGeom>
            <a:avLst/>
            <a:gdLst>
              <a:gd name="connsiteX0" fmla="*/ 638182 w 719301"/>
              <a:gd name="connsiteY0" fmla="*/ 4 h 127772"/>
              <a:gd name="connsiteX1" fmla="*/ 640563 w 719301"/>
              <a:gd name="connsiteY1" fmla="*/ 116686 h 127772"/>
              <a:gd name="connsiteX2" fmla="*/ 7 w 719301"/>
              <a:gd name="connsiteY2" fmla="*/ 111923 h 127772"/>
              <a:gd name="connsiteX3" fmla="*/ 638182 w 719301"/>
              <a:gd name="connsiteY3" fmla="*/ 4 h 127772"/>
              <a:gd name="connsiteX0" fmla="*/ 642781 w 703421"/>
              <a:gd name="connsiteY0" fmla="*/ 263 h 125152"/>
              <a:gd name="connsiteX1" fmla="*/ 645162 w 703421"/>
              <a:gd name="connsiteY1" fmla="*/ 116945 h 125152"/>
              <a:gd name="connsiteX2" fmla="*/ 4606 w 703421"/>
              <a:gd name="connsiteY2" fmla="*/ 112182 h 125152"/>
              <a:gd name="connsiteX3" fmla="*/ 371318 w 703421"/>
              <a:gd name="connsiteY3" fmla="*/ 85988 h 125152"/>
              <a:gd name="connsiteX4" fmla="*/ 642781 w 703421"/>
              <a:gd name="connsiteY4" fmla="*/ 263 h 125152"/>
              <a:gd name="connsiteX0" fmla="*/ 642781 w 703421"/>
              <a:gd name="connsiteY0" fmla="*/ 263 h 125152"/>
              <a:gd name="connsiteX1" fmla="*/ 645162 w 703421"/>
              <a:gd name="connsiteY1" fmla="*/ 116945 h 125152"/>
              <a:gd name="connsiteX2" fmla="*/ 4606 w 703421"/>
              <a:gd name="connsiteY2" fmla="*/ 112182 h 125152"/>
              <a:gd name="connsiteX3" fmla="*/ 371318 w 703421"/>
              <a:gd name="connsiteY3" fmla="*/ 85988 h 125152"/>
              <a:gd name="connsiteX4" fmla="*/ 642781 w 703421"/>
              <a:gd name="connsiteY4" fmla="*/ 263 h 125152"/>
              <a:gd name="connsiteX0" fmla="*/ 642781 w 665897"/>
              <a:gd name="connsiteY0" fmla="*/ 263 h 125152"/>
              <a:gd name="connsiteX1" fmla="*/ 645162 w 665897"/>
              <a:gd name="connsiteY1" fmla="*/ 116945 h 125152"/>
              <a:gd name="connsiteX2" fmla="*/ 4606 w 665897"/>
              <a:gd name="connsiteY2" fmla="*/ 112182 h 125152"/>
              <a:gd name="connsiteX3" fmla="*/ 371318 w 665897"/>
              <a:gd name="connsiteY3" fmla="*/ 85988 h 125152"/>
              <a:gd name="connsiteX4" fmla="*/ 642781 w 665897"/>
              <a:gd name="connsiteY4" fmla="*/ 263 h 125152"/>
              <a:gd name="connsiteX0" fmla="*/ 642781 w 665897"/>
              <a:gd name="connsiteY0" fmla="*/ 263 h 116945"/>
              <a:gd name="connsiteX1" fmla="*/ 645162 w 665897"/>
              <a:gd name="connsiteY1" fmla="*/ 116945 h 116945"/>
              <a:gd name="connsiteX2" fmla="*/ 4606 w 665897"/>
              <a:gd name="connsiteY2" fmla="*/ 112182 h 116945"/>
              <a:gd name="connsiteX3" fmla="*/ 371318 w 665897"/>
              <a:gd name="connsiteY3" fmla="*/ 85988 h 116945"/>
              <a:gd name="connsiteX4" fmla="*/ 642781 w 665897"/>
              <a:gd name="connsiteY4" fmla="*/ 263 h 116945"/>
              <a:gd name="connsiteX0" fmla="*/ 680881 w 695827"/>
              <a:gd name="connsiteY0" fmla="*/ 221 h 131191"/>
              <a:gd name="connsiteX1" fmla="*/ 645162 w 695827"/>
              <a:gd name="connsiteY1" fmla="*/ 131191 h 131191"/>
              <a:gd name="connsiteX2" fmla="*/ 4606 w 695827"/>
              <a:gd name="connsiteY2" fmla="*/ 126428 h 131191"/>
              <a:gd name="connsiteX3" fmla="*/ 371318 w 695827"/>
              <a:gd name="connsiteY3" fmla="*/ 100234 h 131191"/>
              <a:gd name="connsiteX4" fmla="*/ 680881 w 695827"/>
              <a:gd name="connsiteY4" fmla="*/ 221 h 131191"/>
              <a:gd name="connsiteX0" fmla="*/ 680881 w 681039"/>
              <a:gd name="connsiteY0" fmla="*/ 23545 h 154515"/>
              <a:gd name="connsiteX1" fmla="*/ 645162 w 681039"/>
              <a:gd name="connsiteY1" fmla="*/ 154515 h 154515"/>
              <a:gd name="connsiteX2" fmla="*/ 4606 w 681039"/>
              <a:gd name="connsiteY2" fmla="*/ 149752 h 154515"/>
              <a:gd name="connsiteX3" fmla="*/ 371318 w 681039"/>
              <a:gd name="connsiteY3" fmla="*/ 123558 h 154515"/>
              <a:gd name="connsiteX4" fmla="*/ 680881 w 681039"/>
              <a:gd name="connsiteY4" fmla="*/ 23545 h 154515"/>
              <a:gd name="connsiteX0" fmla="*/ 680881 w 697806"/>
              <a:gd name="connsiteY0" fmla="*/ 2398 h 133368"/>
              <a:gd name="connsiteX1" fmla="*/ 645162 w 697806"/>
              <a:gd name="connsiteY1" fmla="*/ 133368 h 133368"/>
              <a:gd name="connsiteX2" fmla="*/ 4606 w 697806"/>
              <a:gd name="connsiteY2" fmla="*/ 128605 h 133368"/>
              <a:gd name="connsiteX3" fmla="*/ 371318 w 697806"/>
              <a:gd name="connsiteY3" fmla="*/ 102411 h 133368"/>
              <a:gd name="connsiteX4" fmla="*/ 680881 w 697806"/>
              <a:gd name="connsiteY4" fmla="*/ 2398 h 133368"/>
              <a:gd name="connsiteX0" fmla="*/ 680881 w 681063"/>
              <a:gd name="connsiteY0" fmla="*/ 7572 h 138542"/>
              <a:gd name="connsiteX1" fmla="*/ 645162 w 681063"/>
              <a:gd name="connsiteY1" fmla="*/ 138542 h 138542"/>
              <a:gd name="connsiteX2" fmla="*/ 4606 w 681063"/>
              <a:gd name="connsiteY2" fmla="*/ 133779 h 138542"/>
              <a:gd name="connsiteX3" fmla="*/ 371318 w 681063"/>
              <a:gd name="connsiteY3" fmla="*/ 107585 h 138542"/>
              <a:gd name="connsiteX4" fmla="*/ 680881 w 681063"/>
              <a:gd name="connsiteY4" fmla="*/ 7572 h 138542"/>
              <a:gd name="connsiteX0" fmla="*/ 649924 w 651967"/>
              <a:gd name="connsiteY0" fmla="*/ 8093 h 129538"/>
              <a:gd name="connsiteX1" fmla="*/ 645162 w 651967"/>
              <a:gd name="connsiteY1" fmla="*/ 129538 h 129538"/>
              <a:gd name="connsiteX2" fmla="*/ 4606 w 651967"/>
              <a:gd name="connsiteY2" fmla="*/ 124775 h 129538"/>
              <a:gd name="connsiteX3" fmla="*/ 371318 w 651967"/>
              <a:gd name="connsiteY3" fmla="*/ 98581 h 129538"/>
              <a:gd name="connsiteX4" fmla="*/ 649924 w 651967"/>
              <a:gd name="connsiteY4" fmla="*/ 8093 h 129538"/>
              <a:gd name="connsiteX0" fmla="*/ 649924 w 662465"/>
              <a:gd name="connsiteY0" fmla="*/ 9542 h 130987"/>
              <a:gd name="connsiteX1" fmla="*/ 645162 w 662465"/>
              <a:gd name="connsiteY1" fmla="*/ 130987 h 130987"/>
              <a:gd name="connsiteX2" fmla="*/ 4606 w 662465"/>
              <a:gd name="connsiteY2" fmla="*/ 126224 h 130987"/>
              <a:gd name="connsiteX3" fmla="*/ 371318 w 662465"/>
              <a:gd name="connsiteY3" fmla="*/ 100030 h 130987"/>
              <a:gd name="connsiteX4" fmla="*/ 649924 w 662465"/>
              <a:gd name="connsiteY4" fmla="*/ 9542 h 130987"/>
              <a:gd name="connsiteX0" fmla="*/ 618968 w 648493"/>
              <a:gd name="connsiteY0" fmla="*/ 11348 h 113743"/>
              <a:gd name="connsiteX1" fmla="*/ 645162 w 648493"/>
              <a:gd name="connsiteY1" fmla="*/ 113743 h 113743"/>
              <a:gd name="connsiteX2" fmla="*/ 4606 w 648493"/>
              <a:gd name="connsiteY2" fmla="*/ 108980 h 113743"/>
              <a:gd name="connsiteX3" fmla="*/ 371318 w 648493"/>
              <a:gd name="connsiteY3" fmla="*/ 82786 h 113743"/>
              <a:gd name="connsiteX4" fmla="*/ 618968 w 648493"/>
              <a:gd name="connsiteY4" fmla="*/ 11348 h 113743"/>
              <a:gd name="connsiteX0" fmla="*/ 795979 w 825504"/>
              <a:gd name="connsiteY0" fmla="*/ 11348 h 113743"/>
              <a:gd name="connsiteX1" fmla="*/ 822173 w 825504"/>
              <a:gd name="connsiteY1" fmla="*/ 113743 h 113743"/>
              <a:gd name="connsiteX2" fmla="*/ 3023 w 825504"/>
              <a:gd name="connsiteY2" fmla="*/ 113742 h 113743"/>
              <a:gd name="connsiteX3" fmla="*/ 548329 w 825504"/>
              <a:gd name="connsiteY3" fmla="*/ 82786 h 113743"/>
              <a:gd name="connsiteX4" fmla="*/ 795979 w 825504"/>
              <a:gd name="connsiteY4" fmla="*/ 11348 h 113743"/>
              <a:gd name="connsiteX0" fmla="*/ 826936 w 839476"/>
              <a:gd name="connsiteY0" fmla="*/ 9738 h 128802"/>
              <a:gd name="connsiteX1" fmla="*/ 822173 w 839476"/>
              <a:gd name="connsiteY1" fmla="*/ 128802 h 128802"/>
              <a:gd name="connsiteX2" fmla="*/ 3023 w 839476"/>
              <a:gd name="connsiteY2" fmla="*/ 128801 h 128802"/>
              <a:gd name="connsiteX3" fmla="*/ 548329 w 839476"/>
              <a:gd name="connsiteY3" fmla="*/ 97845 h 128802"/>
              <a:gd name="connsiteX4" fmla="*/ 826936 w 839476"/>
              <a:gd name="connsiteY4" fmla="*/ 9738 h 128802"/>
              <a:gd name="connsiteX0" fmla="*/ 826936 w 843705"/>
              <a:gd name="connsiteY0" fmla="*/ 12278 h 131342"/>
              <a:gd name="connsiteX1" fmla="*/ 822173 w 843705"/>
              <a:gd name="connsiteY1" fmla="*/ 131342 h 131342"/>
              <a:gd name="connsiteX2" fmla="*/ 3023 w 843705"/>
              <a:gd name="connsiteY2" fmla="*/ 131341 h 131342"/>
              <a:gd name="connsiteX3" fmla="*/ 548329 w 843705"/>
              <a:gd name="connsiteY3" fmla="*/ 100385 h 131342"/>
              <a:gd name="connsiteX4" fmla="*/ 826936 w 843705"/>
              <a:gd name="connsiteY4" fmla="*/ 12278 h 131342"/>
              <a:gd name="connsiteX0" fmla="*/ 826936 w 843705"/>
              <a:gd name="connsiteY0" fmla="*/ 12278 h 131342"/>
              <a:gd name="connsiteX1" fmla="*/ 822173 w 843705"/>
              <a:gd name="connsiteY1" fmla="*/ 131342 h 131342"/>
              <a:gd name="connsiteX2" fmla="*/ 3023 w 843705"/>
              <a:gd name="connsiteY2" fmla="*/ 131341 h 131342"/>
              <a:gd name="connsiteX3" fmla="*/ 548329 w 843705"/>
              <a:gd name="connsiteY3" fmla="*/ 100385 h 131342"/>
              <a:gd name="connsiteX4" fmla="*/ 826936 w 843705"/>
              <a:gd name="connsiteY4" fmla="*/ 12278 h 131342"/>
              <a:gd name="connsiteX0" fmla="*/ 826936 w 843705"/>
              <a:gd name="connsiteY0" fmla="*/ 0 h 119064"/>
              <a:gd name="connsiteX1" fmla="*/ 822173 w 843705"/>
              <a:gd name="connsiteY1" fmla="*/ 119064 h 119064"/>
              <a:gd name="connsiteX2" fmla="*/ 3023 w 843705"/>
              <a:gd name="connsiteY2" fmla="*/ 119063 h 119064"/>
              <a:gd name="connsiteX3" fmla="*/ 548329 w 843705"/>
              <a:gd name="connsiteY3" fmla="*/ 88107 h 119064"/>
              <a:gd name="connsiteX4" fmla="*/ 826936 w 843705"/>
              <a:gd name="connsiteY4" fmla="*/ 0 h 119064"/>
              <a:gd name="connsiteX0" fmla="*/ 826936 w 827993"/>
              <a:gd name="connsiteY0" fmla="*/ 0 h 119064"/>
              <a:gd name="connsiteX1" fmla="*/ 822173 w 827993"/>
              <a:gd name="connsiteY1" fmla="*/ 119064 h 119064"/>
              <a:gd name="connsiteX2" fmla="*/ 3023 w 827993"/>
              <a:gd name="connsiteY2" fmla="*/ 119063 h 119064"/>
              <a:gd name="connsiteX3" fmla="*/ 548329 w 827993"/>
              <a:gd name="connsiteY3" fmla="*/ 88107 h 119064"/>
              <a:gd name="connsiteX4" fmla="*/ 826936 w 827993"/>
              <a:gd name="connsiteY4" fmla="*/ 0 h 119064"/>
              <a:gd name="connsiteX0" fmla="*/ 826936 w 827103"/>
              <a:gd name="connsiteY0" fmla="*/ 0 h 119064"/>
              <a:gd name="connsiteX1" fmla="*/ 822173 w 827103"/>
              <a:gd name="connsiteY1" fmla="*/ 119064 h 119064"/>
              <a:gd name="connsiteX2" fmla="*/ 3023 w 827103"/>
              <a:gd name="connsiteY2" fmla="*/ 119063 h 119064"/>
              <a:gd name="connsiteX3" fmla="*/ 548329 w 827103"/>
              <a:gd name="connsiteY3" fmla="*/ 88107 h 119064"/>
              <a:gd name="connsiteX4" fmla="*/ 826936 w 827103"/>
              <a:gd name="connsiteY4" fmla="*/ 0 h 119064"/>
              <a:gd name="connsiteX0" fmla="*/ 827133 w 834587"/>
              <a:gd name="connsiteY0" fmla="*/ 0 h 126208"/>
              <a:gd name="connsiteX1" fmla="*/ 831895 w 834587"/>
              <a:gd name="connsiteY1" fmla="*/ 126208 h 126208"/>
              <a:gd name="connsiteX2" fmla="*/ 3220 w 834587"/>
              <a:gd name="connsiteY2" fmla="*/ 119063 h 126208"/>
              <a:gd name="connsiteX3" fmla="*/ 548526 w 834587"/>
              <a:gd name="connsiteY3" fmla="*/ 88107 h 126208"/>
              <a:gd name="connsiteX4" fmla="*/ 827133 w 834587"/>
              <a:gd name="connsiteY4" fmla="*/ 0 h 126208"/>
              <a:gd name="connsiteX0" fmla="*/ 827133 w 831895"/>
              <a:gd name="connsiteY0" fmla="*/ 0 h 126208"/>
              <a:gd name="connsiteX1" fmla="*/ 831895 w 831895"/>
              <a:gd name="connsiteY1" fmla="*/ 126208 h 126208"/>
              <a:gd name="connsiteX2" fmla="*/ 3220 w 831895"/>
              <a:gd name="connsiteY2" fmla="*/ 119063 h 126208"/>
              <a:gd name="connsiteX3" fmla="*/ 548526 w 831895"/>
              <a:gd name="connsiteY3" fmla="*/ 88107 h 126208"/>
              <a:gd name="connsiteX4" fmla="*/ 827133 w 831895"/>
              <a:gd name="connsiteY4" fmla="*/ 0 h 126208"/>
              <a:gd name="connsiteX0" fmla="*/ 827133 w 831895"/>
              <a:gd name="connsiteY0" fmla="*/ 0 h 123826"/>
              <a:gd name="connsiteX1" fmla="*/ 831895 w 831895"/>
              <a:gd name="connsiteY1" fmla="*/ 123826 h 123826"/>
              <a:gd name="connsiteX2" fmla="*/ 3220 w 831895"/>
              <a:gd name="connsiteY2" fmla="*/ 119063 h 123826"/>
              <a:gd name="connsiteX3" fmla="*/ 548526 w 831895"/>
              <a:gd name="connsiteY3" fmla="*/ 88107 h 123826"/>
              <a:gd name="connsiteX4" fmla="*/ 827133 w 831895"/>
              <a:gd name="connsiteY4" fmla="*/ 0 h 123826"/>
              <a:gd name="connsiteX0" fmla="*/ 827133 w 832784"/>
              <a:gd name="connsiteY0" fmla="*/ 0 h 123826"/>
              <a:gd name="connsiteX1" fmla="*/ 831895 w 832784"/>
              <a:gd name="connsiteY1" fmla="*/ 123826 h 123826"/>
              <a:gd name="connsiteX2" fmla="*/ 3220 w 832784"/>
              <a:gd name="connsiteY2" fmla="*/ 119063 h 123826"/>
              <a:gd name="connsiteX3" fmla="*/ 548526 w 832784"/>
              <a:gd name="connsiteY3" fmla="*/ 88107 h 123826"/>
              <a:gd name="connsiteX4" fmla="*/ 827133 w 832784"/>
              <a:gd name="connsiteY4" fmla="*/ 0 h 123826"/>
              <a:gd name="connsiteX0" fmla="*/ 836658 w 836658"/>
              <a:gd name="connsiteY0" fmla="*/ 0 h 128588"/>
              <a:gd name="connsiteX1" fmla="*/ 831895 w 836658"/>
              <a:gd name="connsiteY1" fmla="*/ 128588 h 128588"/>
              <a:gd name="connsiteX2" fmla="*/ 3220 w 836658"/>
              <a:gd name="connsiteY2" fmla="*/ 123825 h 128588"/>
              <a:gd name="connsiteX3" fmla="*/ 548526 w 836658"/>
              <a:gd name="connsiteY3" fmla="*/ 92869 h 128588"/>
              <a:gd name="connsiteX4" fmla="*/ 836658 w 836658"/>
              <a:gd name="connsiteY4" fmla="*/ 0 h 12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658" h="128588">
                <a:moveTo>
                  <a:pt x="836658" y="0"/>
                </a:moveTo>
                <a:cubicBezTo>
                  <a:pt x="834674" y="71833"/>
                  <a:pt x="835864" y="57548"/>
                  <a:pt x="831895" y="128588"/>
                </a:cubicBezTo>
                <a:lnTo>
                  <a:pt x="3220" y="123825"/>
                </a:lnTo>
                <a:cubicBezTo>
                  <a:pt x="-44008" y="117872"/>
                  <a:pt x="442164" y="111522"/>
                  <a:pt x="548526" y="92869"/>
                </a:cubicBezTo>
                <a:cubicBezTo>
                  <a:pt x="654889" y="74216"/>
                  <a:pt x="802924" y="16273"/>
                  <a:pt x="836658" y="0"/>
                </a:cubicBezTo>
                <a:close/>
              </a:path>
            </a:pathLst>
          </a:custGeom>
          <a:solidFill>
            <a:schemeClr val="accent2">
              <a:alpha val="47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reeform 40"/>
          <p:cNvSpPr/>
          <p:nvPr/>
        </p:nvSpPr>
        <p:spPr>
          <a:xfrm flipH="1">
            <a:off x="9887874" y="4324686"/>
            <a:ext cx="836658" cy="128588"/>
          </a:xfrm>
          <a:custGeom>
            <a:avLst/>
            <a:gdLst>
              <a:gd name="connsiteX0" fmla="*/ 638182 w 719301"/>
              <a:gd name="connsiteY0" fmla="*/ 4 h 127772"/>
              <a:gd name="connsiteX1" fmla="*/ 640563 w 719301"/>
              <a:gd name="connsiteY1" fmla="*/ 116686 h 127772"/>
              <a:gd name="connsiteX2" fmla="*/ 7 w 719301"/>
              <a:gd name="connsiteY2" fmla="*/ 111923 h 127772"/>
              <a:gd name="connsiteX3" fmla="*/ 638182 w 719301"/>
              <a:gd name="connsiteY3" fmla="*/ 4 h 127772"/>
              <a:gd name="connsiteX0" fmla="*/ 642781 w 703421"/>
              <a:gd name="connsiteY0" fmla="*/ 263 h 125152"/>
              <a:gd name="connsiteX1" fmla="*/ 645162 w 703421"/>
              <a:gd name="connsiteY1" fmla="*/ 116945 h 125152"/>
              <a:gd name="connsiteX2" fmla="*/ 4606 w 703421"/>
              <a:gd name="connsiteY2" fmla="*/ 112182 h 125152"/>
              <a:gd name="connsiteX3" fmla="*/ 371318 w 703421"/>
              <a:gd name="connsiteY3" fmla="*/ 85988 h 125152"/>
              <a:gd name="connsiteX4" fmla="*/ 642781 w 703421"/>
              <a:gd name="connsiteY4" fmla="*/ 263 h 125152"/>
              <a:gd name="connsiteX0" fmla="*/ 642781 w 703421"/>
              <a:gd name="connsiteY0" fmla="*/ 263 h 125152"/>
              <a:gd name="connsiteX1" fmla="*/ 645162 w 703421"/>
              <a:gd name="connsiteY1" fmla="*/ 116945 h 125152"/>
              <a:gd name="connsiteX2" fmla="*/ 4606 w 703421"/>
              <a:gd name="connsiteY2" fmla="*/ 112182 h 125152"/>
              <a:gd name="connsiteX3" fmla="*/ 371318 w 703421"/>
              <a:gd name="connsiteY3" fmla="*/ 85988 h 125152"/>
              <a:gd name="connsiteX4" fmla="*/ 642781 w 703421"/>
              <a:gd name="connsiteY4" fmla="*/ 263 h 125152"/>
              <a:gd name="connsiteX0" fmla="*/ 642781 w 665897"/>
              <a:gd name="connsiteY0" fmla="*/ 263 h 125152"/>
              <a:gd name="connsiteX1" fmla="*/ 645162 w 665897"/>
              <a:gd name="connsiteY1" fmla="*/ 116945 h 125152"/>
              <a:gd name="connsiteX2" fmla="*/ 4606 w 665897"/>
              <a:gd name="connsiteY2" fmla="*/ 112182 h 125152"/>
              <a:gd name="connsiteX3" fmla="*/ 371318 w 665897"/>
              <a:gd name="connsiteY3" fmla="*/ 85988 h 125152"/>
              <a:gd name="connsiteX4" fmla="*/ 642781 w 665897"/>
              <a:gd name="connsiteY4" fmla="*/ 263 h 125152"/>
              <a:gd name="connsiteX0" fmla="*/ 642781 w 665897"/>
              <a:gd name="connsiteY0" fmla="*/ 263 h 116945"/>
              <a:gd name="connsiteX1" fmla="*/ 645162 w 665897"/>
              <a:gd name="connsiteY1" fmla="*/ 116945 h 116945"/>
              <a:gd name="connsiteX2" fmla="*/ 4606 w 665897"/>
              <a:gd name="connsiteY2" fmla="*/ 112182 h 116945"/>
              <a:gd name="connsiteX3" fmla="*/ 371318 w 665897"/>
              <a:gd name="connsiteY3" fmla="*/ 85988 h 116945"/>
              <a:gd name="connsiteX4" fmla="*/ 642781 w 665897"/>
              <a:gd name="connsiteY4" fmla="*/ 263 h 116945"/>
              <a:gd name="connsiteX0" fmla="*/ 680881 w 695827"/>
              <a:gd name="connsiteY0" fmla="*/ 221 h 131191"/>
              <a:gd name="connsiteX1" fmla="*/ 645162 w 695827"/>
              <a:gd name="connsiteY1" fmla="*/ 131191 h 131191"/>
              <a:gd name="connsiteX2" fmla="*/ 4606 w 695827"/>
              <a:gd name="connsiteY2" fmla="*/ 126428 h 131191"/>
              <a:gd name="connsiteX3" fmla="*/ 371318 w 695827"/>
              <a:gd name="connsiteY3" fmla="*/ 100234 h 131191"/>
              <a:gd name="connsiteX4" fmla="*/ 680881 w 695827"/>
              <a:gd name="connsiteY4" fmla="*/ 221 h 131191"/>
              <a:gd name="connsiteX0" fmla="*/ 680881 w 681039"/>
              <a:gd name="connsiteY0" fmla="*/ 23545 h 154515"/>
              <a:gd name="connsiteX1" fmla="*/ 645162 w 681039"/>
              <a:gd name="connsiteY1" fmla="*/ 154515 h 154515"/>
              <a:gd name="connsiteX2" fmla="*/ 4606 w 681039"/>
              <a:gd name="connsiteY2" fmla="*/ 149752 h 154515"/>
              <a:gd name="connsiteX3" fmla="*/ 371318 w 681039"/>
              <a:gd name="connsiteY3" fmla="*/ 123558 h 154515"/>
              <a:gd name="connsiteX4" fmla="*/ 680881 w 681039"/>
              <a:gd name="connsiteY4" fmla="*/ 23545 h 154515"/>
              <a:gd name="connsiteX0" fmla="*/ 680881 w 697806"/>
              <a:gd name="connsiteY0" fmla="*/ 2398 h 133368"/>
              <a:gd name="connsiteX1" fmla="*/ 645162 w 697806"/>
              <a:gd name="connsiteY1" fmla="*/ 133368 h 133368"/>
              <a:gd name="connsiteX2" fmla="*/ 4606 w 697806"/>
              <a:gd name="connsiteY2" fmla="*/ 128605 h 133368"/>
              <a:gd name="connsiteX3" fmla="*/ 371318 w 697806"/>
              <a:gd name="connsiteY3" fmla="*/ 102411 h 133368"/>
              <a:gd name="connsiteX4" fmla="*/ 680881 w 697806"/>
              <a:gd name="connsiteY4" fmla="*/ 2398 h 133368"/>
              <a:gd name="connsiteX0" fmla="*/ 680881 w 681063"/>
              <a:gd name="connsiteY0" fmla="*/ 7572 h 138542"/>
              <a:gd name="connsiteX1" fmla="*/ 645162 w 681063"/>
              <a:gd name="connsiteY1" fmla="*/ 138542 h 138542"/>
              <a:gd name="connsiteX2" fmla="*/ 4606 w 681063"/>
              <a:gd name="connsiteY2" fmla="*/ 133779 h 138542"/>
              <a:gd name="connsiteX3" fmla="*/ 371318 w 681063"/>
              <a:gd name="connsiteY3" fmla="*/ 107585 h 138542"/>
              <a:gd name="connsiteX4" fmla="*/ 680881 w 681063"/>
              <a:gd name="connsiteY4" fmla="*/ 7572 h 138542"/>
              <a:gd name="connsiteX0" fmla="*/ 649924 w 651967"/>
              <a:gd name="connsiteY0" fmla="*/ 8093 h 129538"/>
              <a:gd name="connsiteX1" fmla="*/ 645162 w 651967"/>
              <a:gd name="connsiteY1" fmla="*/ 129538 h 129538"/>
              <a:gd name="connsiteX2" fmla="*/ 4606 w 651967"/>
              <a:gd name="connsiteY2" fmla="*/ 124775 h 129538"/>
              <a:gd name="connsiteX3" fmla="*/ 371318 w 651967"/>
              <a:gd name="connsiteY3" fmla="*/ 98581 h 129538"/>
              <a:gd name="connsiteX4" fmla="*/ 649924 w 651967"/>
              <a:gd name="connsiteY4" fmla="*/ 8093 h 129538"/>
              <a:gd name="connsiteX0" fmla="*/ 649924 w 662465"/>
              <a:gd name="connsiteY0" fmla="*/ 9542 h 130987"/>
              <a:gd name="connsiteX1" fmla="*/ 645162 w 662465"/>
              <a:gd name="connsiteY1" fmla="*/ 130987 h 130987"/>
              <a:gd name="connsiteX2" fmla="*/ 4606 w 662465"/>
              <a:gd name="connsiteY2" fmla="*/ 126224 h 130987"/>
              <a:gd name="connsiteX3" fmla="*/ 371318 w 662465"/>
              <a:gd name="connsiteY3" fmla="*/ 100030 h 130987"/>
              <a:gd name="connsiteX4" fmla="*/ 649924 w 662465"/>
              <a:gd name="connsiteY4" fmla="*/ 9542 h 130987"/>
              <a:gd name="connsiteX0" fmla="*/ 618968 w 648493"/>
              <a:gd name="connsiteY0" fmla="*/ 11348 h 113743"/>
              <a:gd name="connsiteX1" fmla="*/ 645162 w 648493"/>
              <a:gd name="connsiteY1" fmla="*/ 113743 h 113743"/>
              <a:gd name="connsiteX2" fmla="*/ 4606 w 648493"/>
              <a:gd name="connsiteY2" fmla="*/ 108980 h 113743"/>
              <a:gd name="connsiteX3" fmla="*/ 371318 w 648493"/>
              <a:gd name="connsiteY3" fmla="*/ 82786 h 113743"/>
              <a:gd name="connsiteX4" fmla="*/ 618968 w 648493"/>
              <a:gd name="connsiteY4" fmla="*/ 11348 h 113743"/>
              <a:gd name="connsiteX0" fmla="*/ 795979 w 825504"/>
              <a:gd name="connsiteY0" fmla="*/ 11348 h 113743"/>
              <a:gd name="connsiteX1" fmla="*/ 822173 w 825504"/>
              <a:gd name="connsiteY1" fmla="*/ 113743 h 113743"/>
              <a:gd name="connsiteX2" fmla="*/ 3023 w 825504"/>
              <a:gd name="connsiteY2" fmla="*/ 113742 h 113743"/>
              <a:gd name="connsiteX3" fmla="*/ 548329 w 825504"/>
              <a:gd name="connsiteY3" fmla="*/ 82786 h 113743"/>
              <a:gd name="connsiteX4" fmla="*/ 795979 w 825504"/>
              <a:gd name="connsiteY4" fmla="*/ 11348 h 113743"/>
              <a:gd name="connsiteX0" fmla="*/ 826936 w 839476"/>
              <a:gd name="connsiteY0" fmla="*/ 9738 h 128802"/>
              <a:gd name="connsiteX1" fmla="*/ 822173 w 839476"/>
              <a:gd name="connsiteY1" fmla="*/ 128802 h 128802"/>
              <a:gd name="connsiteX2" fmla="*/ 3023 w 839476"/>
              <a:gd name="connsiteY2" fmla="*/ 128801 h 128802"/>
              <a:gd name="connsiteX3" fmla="*/ 548329 w 839476"/>
              <a:gd name="connsiteY3" fmla="*/ 97845 h 128802"/>
              <a:gd name="connsiteX4" fmla="*/ 826936 w 839476"/>
              <a:gd name="connsiteY4" fmla="*/ 9738 h 128802"/>
              <a:gd name="connsiteX0" fmla="*/ 826936 w 843705"/>
              <a:gd name="connsiteY0" fmla="*/ 12278 h 131342"/>
              <a:gd name="connsiteX1" fmla="*/ 822173 w 843705"/>
              <a:gd name="connsiteY1" fmla="*/ 131342 h 131342"/>
              <a:gd name="connsiteX2" fmla="*/ 3023 w 843705"/>
              <a:gd name="connsiteY2" fmla="*/ 131341 h 131342"/>
              <a:gd name="connsiteX3" fmla="*/ 548329 w 843705"/>
              <a:gd name="connsiteY3" fmla="*/ 100385 h 131342"/>
              <a:gd name="connsiteX4" fmla="*/ 826936 w 843705"/>
              <a:gd name="connsiteY4" fmla="*/ 12278 h 131342"/>
              <a:gd name="connsiteX0" fmla="*/ 826936 w 843705"/>
              <a:gd name="connsiteY0" fmla="*/ 12278 h 131342"/>
              <a:gd name="connsiteX1" fmla="*/ 822173 w 843705"/>
              <a:gd name="connsiteY1" fmla="*/ 131342 h 131342"/>
              <a:gd name="connsiteX2" fmla="*/ 3023 w 843705"/>
              <a:gd name="connsiteY2" fmla="*/ 131341 h 131342"/>
              <a:gd name="connsiteX3" fmla="*/ 548329 w 843705"/>
              <a:gd name="connsiteY3" fmla="*/ 100385 h 131342"/>
              <a:gd name="connsiteX4" fmla="*/ 826936 w 843705"/>
              <a:gd name="connsiteY4" fmla="*/ 12278 h 131342"/>
              <a:gd name="connsiteX0" fmla="*/ 826936 w 843705"/>
              <a:gd name="connsiteY0" fmla="*/ 0 h 119064"/>
              <a:gd name="connsiteX1" fmla="*/ 822173 w 843705"/>
              <a:gd name="connsiteY1" fmla="*/ 119064 h 119064"/>
              <a:gd name="connsiteX2" fmla="*/ 3023 w 843705"/>
              <a:gd name="connsiteY2" fmla="*/ 119063 h 119064"/>
              <a:gd name="connsiteX3" fmla="*/ 548329 w 843705"/>
              <a:gd name="connsiteY3" fmla="*/ 88107 h 119064"/>
              <a:gd name="connsiteX4" fmla="*/ 826936 w 843705"/>
              <a:gd name="connsiteY4" fmla="*/ 0 h 119064"/>
              <a:gd name="connsiteX0" fmla="*/ 826936 w 827993"/>
              <a:gd name="connsiteY0" fmla="*/ 0 h 119064"/>
              <a:gd name="connsiteX1" fmla="*/ 822173 w 827993"/>
              <a:gd name="connsiteY1" fmla="*/ 119064 h 119064"/>
              <a:gd name="connsiteX2" fmla="*/ 3023 w 827993"/>
              <a:gd name="connsiteY2" fmla="*/ 119063 h 119064"/>
              <a:gd name="connsiteX3" fmla="*/ 548329 w 827993"/>
              <a:gd name="connsiteY3" fmla="*/ 88107 h 119064"/>
              <a:gd name="connsiteX4" fmla="*/ 826936 w 827993"/>
              <a:gd name="connsiteY4" fmla="*/ 0 h 119064"/>
              <a:gd name="connsiteX0" fmla="*/ 826936 w 827103"/>
              <a:gd name="connsiteY0" fmla="*/ 0 h 119064"/>
              <a:gd name="connsiteX1" fmla="*/ 822173 w 827103"/>
              <a:gd name="connsiteY1" fmla="*/ 119064 h 119064"/>
              <a:gd name="connsiteX2" fmla="*/ 3023 w 827103"/>
              <a:gd name="connsiteY2" fmla="*/ 119063 h 119064"/>
              <a:gd name="connsiteX3" fmla="*/ 548329 w 827103"/>
              <a:gd name="connsiteY3" fmla="*/ 88107 h 119064"/>
              <a:gd name="connsiteX4" fmla="*/ 826936 w 827103"/>
              <a:gd name="connsiteY4" fmla="*/ 0 h 119064"/>
              <a:gd name="connsiteX0" fmla="*/ 827133 w 834587"/>
              <a:gd name="connsiteY0" fmla="*/ 0 h 126208"/>
              <a:gd name="connsiteX1" fmla="*/ 831895 w 834587"/>
              <a:gd name="connsiteY1" fmla="*/ 126208 h 126208"/>
              <a:gd name="connsiteX2" fmla="*/ 3220 w 834587"/>
              <a:gd name="connsiteY2" fmla="*/ 119063 h 126208"/>
              <a:gd name="connsiteX3" fmla="*/ 548526 w 834587"/>
              <a:gd name="connsiteY3" fmla="*/ 88107 h 126208"/>
              <a:gd name="connsiteX4" fmla="*/ 827133 w 834587"/>
              <a:gd name="connsiteY4" fmla="*/ 0 h 126208"/>
              <a:gd name="connsiteX0" fmla="*/ 827133 w 831895"/>
              <a:gd name="connsiteY0" fmla="*/ 0 h 126208"/>
              <a:gd name="connsiteX1" fmla="*/ 831895 w 831895"/>
              <a:gd name="connsiteY1" fmla="*/ 126208 h 126208"/>
              <a:gd name="connsiteX2" fmla="*/ 3220 w 831895"/>
              <a:gd name="connsiteY2" fmla="*/ 119063 h 126208"/>
              <a:gd name="connsiteX3" fmla="*/ 548526 w 831895"/>
              <a:gd name="connsiteY3" fmla="*/ 88107 h 126208"/>
              <a:gd name="connsiteX4" fmla="*/ 827133 w 831895"/>
              <a:gd name="connsiteY4" fmla="*/ 0 h 126208"/>
              <a:gd name="connsiteX0" fmla="*/ 827133 w 831895"/>
              <a:gd name="connsiteY0" fmla="*/ 0 h 123826"/>
              <a:gd name="connsiteX1" fmla="*/ 831895 w 831895"/>
              <a:gd name="connsiteY1" fmla="*/ 123826 h 123826"/>
              <a:gd name="connsiteX2" fmla="*/ 3220 w 831895"/>
              <a:gd name="connsiteY2" fmla="*/ 119063 h 123826"/>
              <a:gd name="connsiteX3" fmla="*/ 548526 w 831895"/>
              <a:gd name="connsiteY3" fmla="*/ 88107 h 123826"/>
              <a:gd name="connsiteX4" fmla="*/ 827133 w 831895"/>
              <a:gd name="connsiteY4" fmla="*/ 0 h 123826"/>
              <a:gd name="connsiteX0" fmla="*/ 827133 w 832784"/>
              <a:gd name="connsiteY0" fmla="*/ 0 h 123826"/>
              <a:gd name="connsiteX1" fmla="*/ 831895 w 832784"/>
              <a:gd name="connsiteY1" fmla="*/ 123826 h 123826"/>
              <a:gd name="connsiteX2" fmla="*/ 3220 w 832784"/>
              <a:gd name="connsiteY2" fmla="*/ 119063 h 123826"/>
              <a:gd name="connsiteX3" fmla="*/ 548526 w 832784"/>
              <a:gd name="connsiteY3" fmla="*/ 88107 h 123826"/>
              <a:gd name="connsiteX4" fmla="*/ 827133 w 832784"/>
              <a:gd name="connsiteY4" fmla="*/ 0 h 123826"/>
              <a:gd name="connsiteX0" fmla="*/ 836658 w 836658"/>
              <a:gd name="connsiteY0" fmla="*/ 0 h 128588"/>
              <a:gd name="connsiteX1" fmla="*/ 831895 w 836658"/>
              <a:gd name="connsiteY1" fmla="*/ 128588 h 128588"/>
              <a:gd name="connsiteX2" fmla="*/ 3220 w 836658"/>
              <a:gd name="connsiteY2" fmla="*/ 123825 h 128588"/>
              <a:gd name="connsiteX3" fmla="*/ 548526 w 836658"/>
              <a:gd name="connsiteY3" fmla="*/ 92869 h 128588"/>
              <a:gd name="connsiteX4" fmla="*/ 836658 w 836658"/>
              <a:gd name="connsiteY4" fmla="*/ 0 h 12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658" h="128588">
                <a:moveTo>
                  <a:pt x="836658" y="0"/>
                </a:moveTo>
                <a:cubicBezTo>
                  <a:pt x="834674" y="71833"/>
                  <a:pt x="835864" y="57548"/>
                  <a:pt x="831895" y="128588"/>
                </a:cubicBezTo>
                <a:lnTo>
                  <a:pt x="3220" y="123825"/>
                </a:lnTo>
                <a:cubicBezTo>
                  <a:pt x="-44008" y="117872"/>
                  <a:pt x="442164" y="111522"/>
                  <a:pt x="548526" y="92869"/>
                </a:cubicBezTo>
                <a:cubicBezTo>
                  <a:pt x="654889" y="74216"/>
                  <a:pt x="802924" y="16273"/>
                  <a:pt x="836658" y="0"/>
                </a:cubicBezTo>
                <a:close/>
              </a:path>
            </a:pathLst>
          </a:custGeom>
          <a:solidFill>
            <a:schemeClr val="accent2">
              <a:alpha val="47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reeform 37"/>
          <p:cNvSpPr/>
          <p:nvPr/>
        </p:nvSpPr>
        <p:spPr>
          <a:xfrm>
            <a:off x="9007087" y="4731489"/>
            <a:ext cx="836658" cy="128588"/>
          </a:xfrm>
          <a:custGeom>
            <a:avLst/>
            <a:gdLst>
              <a:gd name="connsiteX0" fmla="*/ 638182 w 719301"/>
              <a:gd name="connsiteY0" fmla="*/ 4 h 127772"/>
              <a:gd name="connsiteX1" fmla="*/ 640563 w 719301"/>
              <a:gd name="connsiteY1" fmla="*/ 116686 h 127772"/>
              <a:gd name="connsiteX2" fmla="*/ 7 w 719301"/>
              <a:gd name="connsiteY2" fmla="*/ 111923 h 127772"/>
              <a:gd name="connsiteX3" fmla="*/ 638182 w 719301"/>
              <a:gd name="connsiteY3" fmla="*/ 4 h 127772"/>
              <a:gd name="connsiteX0" fmla="*/ 642781 w 703421"/>
              <a:gd name="connsiteY0" fmla="*/ 263 h 125152"/>
              <a:gd name="connsiteX1" fmla="*/ 645162 w 703421"/>
              <a:gd name="connsiteY1" fmla="*/ 116945 h 125152"/>
              <a:gd name="connsiteX2" fmla="*/ 4606 w 703421"/>
              <a:gd name="connsiteY2" fmla="*/ 112182 h 125152"/>
              <a:gd name="connsiteX3" fmla="*/ 371318 w 703421"/>
              <a:gd name="connsiteY3" fmla="*/ 85988 h 125152"/>
              <a:gd name="connsiteX4" fmla="*/ 642781 w 703421"/>
              <a:gd name="connsiteY4" fmla="*/ 263 h 125152"/>
              <a:gd name="connsiteX0" fmla="*/ 642781 w 703421"/>
              <a:gd name="connsiteY0" fmla="*/ 263 h 125152"/>
              <a:gd name="connsiteX1" fmla="*/ 645162 w 703421"/>
              <a:gd name="connsiteY1" fmla="*/ 116945 h 125152"/>
              <a:gd name="connsiteX2" fmla="*/ 4606 w 703421"/>
              <a:gd name="connsiteY2" fmla="*/ 112182 h 125152"/>
              <a:gd name="connsiteX3" fmla="*/ 371318 w 703421"/>
              <a:gd name="connsiteY3" fmla="*/ 85988 h 125152"/>
              <a:gd name="connsiteX4" fmla="*/ 642781 w 703421"/>
              <a:gd name="connsiteY4" fmla="*/ 263 h 125152"/>
              <a:gd name="connsiteX0" fmla="*/ 642781 w 665897"/>
              <a:gd name="connsiteY0" fmla="*/ 263 h 125152"/>
              <a:gd name="connsiteX1" fmla="*/ 645162 w 665897"/>
              <a:gd name="connsiteY1" fmla="*/ 116945 h 125152"/>
              <a:gd name="connsiteX2" fmla="*/ 4606 w 665897"/>
              <a:gd name="connsiteY2" fmla="*/ 112182 h 125152"/>
              <a:gd name="connsiteX3" fmla="*/ 371318 w 665897"/>
              <a:gd name="connsiteY3" fmla="*/ 85988 h 125152"/>
              <a:gd name="connsiteX4" fmla="*/ 642781 w 665897"/>
              <a:gd name="connsiteY4" fmla="*/ 263 h 125152"/>
              <a:gd name="connsiteX0" fmla="*/ 642781 w 665897"/>
              <a:gd name="connsiteY0" fmla="*/ 263 h 116945"/>
              <a:gd name="connsiteX1" fmla="*/ 645162 w 665897"/>
              <a:gd name="connsiteY1" fmla="*/ 116945 h 116945"/>
              <a:gd name="connsiteX2" fmla="*/ 4606 w 665897"/>
              <a:gd name="connsiteY2" fmla="*/ 112182 h 116945"/>
              <a:gd name="connsiteX3" fmla="*/ 371318 w 665897"/>
              <a:gd name="connsiteY3" fmla="*/ 85988 h 116945"/>
              <a:gd name="connsiteX4" fmla="*/ 642781 w 665897"/>
              <a:gd name="connsiteY4" fmla="*/ 263 h 116945"/>
              <a:gd name="connsiteX0" fmla="*/ 680881 w 695827"/>
              <a:gd name="connsiteY0" fmla="*/ 221 h 131191"/>
              <a:gd name="connsiteX1" fmla="*/ 645162 w 695827"/>
              <a:gd name="connsiteY1" fmla="*/ 131191 h 131191"/>
              <a:gd name="connsiteX2" fmla="*/ 4606 w 695827"/>
              <a:gd name="connsiteY2" fmla="*/ 126428 h 131191"/>
              <a:gd name="connsiteX3" fmla="*/ 371318 w 695827"/>
              <a:gd name="connsiteY3" fmla="*/ 100234 h 131191"/>
              <a:gd name="connsiteX4" fmla="*/ 680881 w 695827"/>
              <a:gd name="connsiteY4" fmla="*/ 221 h 131191"/>
              <a:gd name="connsiteX0" fmla="*/ 680881 w 681039"/>
              <a:gd name="connsiteY0" fmla="*/ 23545 h 154515"/>
              <a:gd name="connsiteX1" fmla="*/ 645162 w 681039"/>
              <a:gd name="connsiteY1" fmla="*/ 154515 h 154515"/>
              <a:gd name="connsiteX2" fmla="*/ 4606 w 681039"/>
              <a:gd name="connsiteY2" fmla="*/ 149752 h 154515"/>
              <a:gd name="connsiteX3" fmla="*/ 371318 w 681039"/>
              <a:gd name="connsiteY3" fmla="*/ 123558 h 154515"/>
              <a:gd name="connsiteX4" fmla="*/ 680881 w 681039"/>
              <a:gd name="connsiteY4" fmla="*/ 23545 h 154515"/>
              <a:gd name="connsiteX0" fmla="*/ 680881 w 697806"/>
              <a:gd name="connsiteY0" fmla="*/ 2398 h 133368"/>
              <a:gd name="connsiteX1" fmla="*/ 645162 w 697806"/>
              <a:gd name="connsiteY1" fmla="*/ 133368 h 133368"/>
              <a:gd name="connsiteX2" fmla="*/ 4606 w 697806"/>
              <a:gd name="connsiteY2" fmla="*/ 128605 h 133368"/>
              <a:gd name="connsiteX3" fmla="*/ 371318 w 697806"/>
              <a:gd name="connsiteY3" fmla="*/ 102411 h 133368"/>
              <a:gd name="connsiteX4" fmla="*/ 680881 w 697806"/>
              <a:gd name="connsiteY4" fmla="*/ 2398 h 133368"/>
              <a:gd name="connsiteX0" fmla="*/ 680881 w 681063"/>
              <a:gd name="connsiteY0" fmla="*/ 7572 h 138542"/>
              <a:gd name="connsiteX1" fmla="*/ 645162 w 681063"/>
              <a:gd name="connsiteY1" fmla="*/ 138542 h 138542"/>
              <a:gd name="connsiteX2" fmla="*/ 4606 w 681063"/>
              <a:gd name="connsiteY2" fmla="*/ 133779 h 138542"/>
              <a:gd name="connsiteX3" fmla="*/ 371318 w 681063"/>
              <a:gd name="connsiteY3" fmla="*/ 107585 h 138542"/>
              <a:gd name="connsiteX4" fmla="*/ 680881 w 681063"/>
              <a:gd name="connsiteY4" fmla="*/ 7572 h 138542"/>
              <a:gd name="connsiteX0" fmla="*/ 649924 w 651967"/>
              <a:gd name="connsiteY0" fmla="*/ 8093 h 129538"/>
              <a:gd name="connsiteX1" fmla="*/ 645162 w 651967"/>
              <a:gd name="connsiteY1" fmla="*/ 129538 h 129538"/>
              <a:gd name="connsiteX2" fmla="*/ 4606 w 651967"/>
              <a:gd name="connsiteY2" fmla="*/ 124775 h 129538"/>
              <a:gd name="connsiteX3" fmla="*/ 371318 w 651967"/>
              <a:gd name="connsiteY3" fmla="*/ 98581 h 129538"/>
              <a:gd name="connsiteX4" fmla="*/ 649924 w 651967"/>
              <a:gd name="connsiteY4" fmla="*/ 8093 h 129538"/>
              <a:gd name="connsiteX0" fmla="*/ 649924 w 662465"/>
              <a:gd name="connsiteY0" fmla="*/ 9542 h 130987"/>
              <a:gd name="connsiteX1" fmla="*/ 645162 w 662465"/>
              <a:gd name="connsiteY1" fmla="*/ 130987 h 130987"/>
              <a:gd name="connsiteX2" fmla="*/ 4606 w 662465"/>
              <a:gd name="connsiteY2" fmla="*/ 126224 h 130987"/>
              <a:gd name="connsiteX3" fmla="*/ 371318 w 662465"/>
              <a:gd name="connsiteY3" fmla="*/ 100030 h 130987"/>
              <a:gd name="connsiteX4" fmla="*/ 649924 w 662465"/>
              <a:gd name="connsiteY4" fmla="*/ 9542 h 130987"/>
              <a:gd name="connsiteX0" fmla="*/ 618968 w 648493"/>
              <a:gd name="connsiteY0" fmla="*/ 11348 h 113743"/>
              <a:gd name="connsiteX1" fmla="*/ 645162 w 648493"/>
              <a:gd name="connsiteY1" fmla="*/ 113743 h 113743"/>
              <a:gd name="connsiteX2" fmla="*/ 4606 w 648493"/>
              <a:gd name="connsiteY2" fmla="*/ 108980 h 113743"/>
              <a:gd name="connsiteX3" fmla="*/ 371318 w 648493"/>
              <a:gd name="connsiteY3" fmla="*/ 82786 h 113743"/>
              <a:gd name="connsiteX4" fmla="*/ 618968 w 648493"/>
              <a:gd name="connsiteY4" fmla="*/ 11348 h 113743"/>
              <a:gd name="connsiteX0" fmla="*/ 795979 w 825504"/>
              <a:gd name="connsiteY0" fmla="*/ 11348 h 113743"/>
              <a:gd name="connsiteX1" fmla="*/ 822173 w 825504"/>
              <a:gd name="connsiteY1" fmla="*/ 113743 h 113743"/>
              <a:gd name="connsiteX2" fmla="*/ 3023 w 825504"/>
              <a:gd name="connsiteY2" fmla="*/ 113742 h 113743"/>
              <a:gd name="connsiteX3" fmla="*/ 548329 w 825504"/>
              <a:gd name="connsiteY3" fmla="*/ 82786 h 113743"/>
              <a:gd name="connsiteX4" fmla="*/ 795979 w 825504"/>
              <a:gd name="connsiteY4" fmla="*/ 11348 h 113743"/>
              <a:gd name="connsiteX0" fmla="*/ 826936 w 839476"/>
              <a:gd name="connsiteY0" fmla="*/ 9738 h 128802"/>
              <a:gd name="connsiteX1" fmla="*/ 822173 w 839476"/>
              <a:gd name="connsiteY1" fmla="*/ 128802 h 128802"/>
              <a:gd name="connsiteX2" fmla="*/ 3023 w 839476"/>
              <a:gd name="connsiteY2" fmla="*/ 128801 h 128802"/>
              <a:gd name="connsiteX3" fmla="*/ 548329 w 839476"/>
              <a:gd name="connsiteY3" fmla="*/ 97845 h 128802"/>
              <a:gd name="connsiteX4" fmla="*/ 826936 w 839476"/>
              <a:gd name="connsiteY4" fmla="*/ 9738 h 128802"/>
              <a:gd name="connsiteX0" fmla="*/ 826936 w 843705"/>
              <a:gd name="connsiteY0" fmla="*/ 12278 h 131342"/>
              <a:gd name="connsiteX1" fmla="*/ 822173 w 843705"/>
              <a:gd name="connsiteY1" fmla="*/ 131342 h 131342"/>
              <a:gd name="connsiteX2" fmla="*/ 3023 w 843705"/>
              <a:gd name="connsiteY2" fmla="*/ 131341 h 131342"/>
              <a:gd name="connsiteX3" fmla="*/ 548329 w 843705"/>
              <a:gd name="connsiteY3" fmla="*/ 100385 h 131342"/>
              <a:gd name="connsiteX4" fmla="*/ 826936 w 843705"/>
              <a:gd name="connsiteY4" fmla="*/ 12278 h 131342"/>
              <a:gd name="connsiteX0" fmla="*/ 826936 w 843705"/>
              <a:gd name="connsiteY0" fmla="*/ 12278 h 131342"/>
              <a:gd name="connsiteX1" fmla="*/ 822173 w 843705"/>
              <a:gd name="connsiteY1" fmla="*/ 131342 h 131342"/>
              <a:gd name="connsiteX2" fmla="*/ 3023 w 843705"/>
              <a:gd name="connsiteY2" fmla="*/ 131341 h 131342"/>
              <a:gd name="connsiteX3" fmla="*/ 548329 w 843705"/>
              <a:gd name="connsiteY3" fmla="*/ 100385 h 131342"/>
              <a:gd name="connsiteX4" fmla="*/ 826936 w 843705"/>
              <a:gd name="connsiteY4" fmla="*/ 12278 h 131342"/>
              <a:gd name="connsiteX0" fmla="*/ 826936 w 843705"/>
              <a:gd name="connsiteY0" fmla="*/ 0 h 119064"/>
              <a:gd name="connsiteX1" fmla="*/ 822173 w 843705"/>
              <a:gd name="connsiteY1" fmla="*/ 119064 h 119064"/>
              <a:gd name="connsiteX2" fmla="*/ 3023 w 843705"/>
              <a:gd name="connsiteY2" fmla="*/ 119063 h 119064"/>
              <a:gd name="connsiteX3" fmla="*/ 548329 w 843705"/>
              <a:gd name="connsiteY3" fmla="*/ 88107 h 119064"/>
              <a:gd name="connsiteX4" fmla="*/ 826936 w 843705"/>
              <a:gd name="connsiteY4" fmla="*/ 0 h 119064"/>
              <a:gd name="connsiteX0" fmla="*/ 826936 w 827993"/>
              <a:gd name="connsiteY0" fmla="*/ 0 h 119064"/>
              <a:gd name="connsiteX1" fmla="*/ 822173 w 827993"/>
              <a:gd name="connsiteY1" fmla="*/ 119064 h 119064"/>
              <a:gd name="connsiteX2" fmla="*/ 3023 w 827993"/>
              <a:gd name="connsiteY2" fmla="*/ 119063 h 119064"/>
              <a:gd name="connsiteX3" fmla="*/ 548329 w 827993"/>
              <a:gd name="connsiteY3" fmla="*/ 88107 h 119064"/>
              <a:gd name="connsiteX4" fmla="*/ 826936 w 827993"/>
              <a:gd name="connsiteY4" fmla="*/ 0 h 119064"/>
              <a:gd name="connsiteX0" fmla="*/ 826936 w 827103"/>
              <a:gd name="connsiteY0" fmla="*/ 0 h 119064"/>
              <a:gd name="connsiteX1" fmla="*/ 822173 w 827103"/>
              <a:gd name="connsiteY1" fmla="*/ 119064 h 119064"/>
              <a:gd name="connsiteX2" fmla="*/ 3023 w 827103"/>
              <a:gd name="connsiteY2" fmla="*/ 119063 h 119064"/>
              <a:gd name="connsiteX3" fmla="*/ 548329 w 827103"/>
              <a:gd name="connsiteY3" fmla="*/ 88107 h 119064"/>
              <a:gd name="connsiteX4" fmla="*/ 826936 w 827103"/>
              <a:gd name="connsiteY4" fmla="*/ 0 h 119064"/>
              <a:gd name="connsiteX0" fmla="*/ 827133 w 834587"/>
              <a:gd name="connsiteY0" fmla="*/ 0 h 126208"/>
              <a:gd name="connsiteX1" fmla="*/ 831895 w 834587"/>
              <a:gd name="connsiteY1" fmla="*/ 126208 h 126208"/>
              <a:gd name="connsiteX2" fmla="*/ 3220 w 834587"/>
              <a:gd name="connsiteY2" fmla="*/ 119063 h 126208"/>
              <a:gd name="connsiteX3" fmla="*/ 548526 w 834587"/>
              <a:gd name="connsiteY3" fmla="*/ 88107 h 126208"/>
              <a:gd name="connsiteX4" fmla="*/ 827133 w 834587"/>
              <a:gd name="connsiteY4" fmla="*/ 0 h 126208"/>
              <a:gd name="connsiteX0" fmla="*/ 827133 w 831895"/>
              <a:gd name="connsiteY0" fmla="*/ 0 h 126208"/>
              <a:gd name="connsiteX1" fmla="*/ 831895 w 831895"/>
              <a:gd name="connsiteY1" fmla="*/ 126208 h 126208"/>
              <a:gd name="connsiteX2" fmla="*/ 3220 w 831895"/>
              <a:gd name="connsiteY2" fmla="*/ 119063 h 126208"/>
              <a:gd name="connsiteX3" fmla="*/ 548526 w 831895"/>
              <a:gd name="connsiteY3" fmla="*/ 88107 h 126208"/>
              <a:gd name="connsiteX4" fmla="*/ 827133 w 831895"/>
              <a:gd name="connsiteY4" fmla="*/ 0 h 126208"/>
              <a:gd name="connsiteX0" fmla="*/ 827133 w 831895"/>
              <a:gd name="connsiteY0" fmla="*/ 0 h 123826"/>
              <a:gd name="connsiteX1" fmla="*/ 831895 w 831895"/>
              <a:gd name="connsiteY1" fmla="*/ 123826 h 123826"/>
              <a:gd name="connsiteX2" fmla="*/ 3220 w 831895"/>
              <a:gd name="connsiteY2" fmla="*/ 119063 h 123826"/>
              <a:gd name="connsiteX3" fmla="*/ 548526 w 831895"/>
              <a:gd name="connsiteY3" fmla="*/ 88107 h 123826"/>
              <a:gd name="connsiteX4" fmla="*/ 827133 w 831895"/>
              <a:gd name="connsiteY4" fmla="*/ 0 h 123826"/>
              <a:gd name="connsiteX0" fmla="*/ 827133 w 832784"/>
              <a:gd name="connsiteY0" fmla="*/ 0 h 123826"/>
              <a:gd name="connsiteX1" fmla="*/ 831895 w 832784"/>
              <a:gd name="connsiteY1" fmla="*/ 123826 h 123826"/>
              <a:gd name="connsiteX2" fmla="*/ 3220 w 832784"/>
              <a:gd name="connsiteY2" fmla="*/ 119063 h 123826"/>
              <a:gd name="connsiteX3" fmla="*/ 548526 w 832784"/>
              <a:gd name="connsiteY3" fmla="*/ 88107 h 123826"/>
              <a:gd name="connsiteX4" fmla="*/ 827133 w 832784"/>
              <a:gd name="connsiteY4" fmla="*/ 0 h 123826"/>
              <a:gd name="connsiteX0" fmla="*/ 836658 w 836658"/>
              <a:gd name="connsiteY0" fmla="*/ 0 h 128588"/>
              <a:gd name="connsiteX1" fmla="*/ 831895 w 836658"/>
              <a:gd name="connsiteY1" fmla="*/ 128588 h 128588"/>
              <a:gd name="connsiteX2" fmla="*/ 3220 w 836658"/>
              <a:gd name="connsiteY2" fmla="*/ 123825 h 128588"/>
              <a:gd name="connsiteX3" fmla="*/ 548526 w 836658"/>
              <a:gd name="connsiteY3" fmla="*/ 92869 h 128588"/>
              <a:gd name="connsiteX4" fmla="*/ 836658 w 836658"/>
              <a:gd name="connsiteY4" fmla="*/ 0 h 12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658" h="128588">
                <a:moveTo>
                  <a:pt x="836658" y="0"/>
                </a:moveTo>
                <a:cubicBezTo>
                  <a:pt x="834674" y="71833"/>
                  <a:pt x="835864" y="57548"/>
                  <a:pt x="831895" y="128588"/>
                </a:cubicBezTo>
                <a:lnTo>
                  <a:pt x="3220" y="123825"/>
                </a:lnTo>
                <a:cubicBezTo>
                  <a:pt x="-44008" y="117872"/>
                  <a:pt x="442164" y="111522"/>
                  <a:pt x="548526" y="92869"/>
                </a:cubicBezTo>
                <a:cubicBezTo>
                  <a:pt x="654889" y="74216"/>
                  <a:pt x="802924" y="16273"/>
                  <a:pt x="836658" y="0"/>
                </a:cubicBezTo>
                <a:close/>
              </a:path>
            </a:pathLst>
          </a:custGeom>
          <a:solidFill>
            <a:schemeClr val="accent2">
              <a:alpha val="47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99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tribution of the Standardized Test Statistic and the Rejection Reg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83" y="239043"/>
            <a:ext cx="10366375" cy="639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54580" y="2308860"/>
            <a:ext cx="47244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772630" y="2171700"/>
            <a:ext cx="3538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719290" y="2727960"/>
            <a:ext cx="3538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9482877" y="2308860"/>
            <a:ext cx="3538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11137110" y="2175856"/>
            <a:ext cx="3538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11137110" y="2690553"/>
            <a:ext cx="3538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8446557" y="5578533"/>
            <a:ext cx="3538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8446557" y="6101823"/>
            <a:ext cx="3538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6775699" y="5720366"/>
            <a:ext cx="353850" cy="230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5077130" y="5720366"/>
            <a:ext cx="353850" cy="230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27020" y="307571"/>
                <a:ext cx="13068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020" y="307571"/>
                <a:ext cx="1306896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146959" y="307571"/>
                <a:ext cx="13068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959" y="307571"/>
                <a:ext cx="1306896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468803" y="3776749"/>
                <a:ext cx="13068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803" y="3776749"/>
                <a:ext cx="1306896" cy="369332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857823" y="232752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823" y="2327522"/>
                <a:ext cx="367986" cy="369332"/>
              </a:xfrm>
              <a:prstGeom prst="rect">
                <a:avLst/>
              </a:prstGeom>
              <a:blipFill>
                <a:blip r:embed="rId6"/>
                <a:stretch>
                  <a:fillRect r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986594" y="234753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594" y="2347532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/>
          <p:nvPr/>
        </p:nvSpPr>
        <p:spPr>
          <a:xfrm>
            <a:off x="1365999" y="2147885"/>
            <a:ext cx="836658" cy="128588"/>
          </a:xfrm>
          <a:custGeom>
            <a:avLst/>
            <a:gdLst>
              <a:gd name="connsiteX0" fmla="*/ 638182 w 719301"/>
              <a:gd name="connsiteY0" fmla="*/ 4 h 127772"/>
              <a:gd name="connsiteX1" fmla="*/ 640563 w 719301"/>
              <a:gd name="connsiteY1" fmla="*/ 116686 h 127772"/>
              <a:gd name="connsiteX2" fmla="*/ 7 w 719301"/>
              <a:gd name="connsiteY2" fmla="*/ 111923 h 127772"/>
              <a:gd name="connsiteX3" fmla="*/ 638182 w 719301"/>
              <a:gd name="connsiteY3" fmla="*/ 4 h 127772"/>
              <a:gd name="connsiteX0" fmla="*/ 642781 w 703421"/>
              <a:gd name="connsiteY0" fmla="*/ 263 h 125152"/>
              <a:gd name="connsiteX1" fmla="*/ 645162 w 703421"/>
              <a:gd name="connsiteY1" fmla="*/ 116945 h 125152"/>
              <a:gd name="connsiteX2" fmla="*/ 4606 w 703421"/>
              <a:gd name="connsiteY2" fmla="*/ 112182 h 125152"/>
              <a:gd name="connsiteX3" fmla="*/ 371318 w 703421"/>
              <a:gd name="connsiteY3" fmla="*/ 85988 h 125152"/>
              <a:gd name="connsiteX4" fmla="*/ 642781 w 703421"/>
              <a:gd name="connsiteY4" fmla="*/ 263 h 125152"/>
              <a:gd name="connsiteX0" fmla="*/ 642781 w 703421"/>
              <a:gd name="connsiteY0" fmla="*/ 263 h 125152"/>
              <a:gd name="connsiteX1" fmla="*/ 645162 w 703421"/>
              <a:gd name="connsiteY1" fmla="*/ 116945 h 125152"/>
              <a:gd name="connsiteX2" fmla="*/ 4606 w 703421"/>
              <a:gd name="connsiteY2" fmla="*/ 112182 h 125152"/>
              <a:gd name="connsiteX3" fmla="*/ 371318 w 703421"/>
              <a:gd name="connsiteY3" fmla="*/ 85988 h 125152"/>
              <a:gd name="connsiteX4" fmla="*/ 642781 w 703421"/>
              <a:gd name="connsiteY4" fmla="*/ 263 h 125152"/>
              <a:gd name="connsiteX0" fmla="*/ 642781 w 665897"/>
              <a:gd name="connsiteY0" fmla="*/ 263 h 125152"/>
              <a:gd name="connsiteX1" fmla="*/ 645162 w 665897"/>
              <a:gd name="connsiteY1" fmla="*/ 116945 h 125152"/>
              <a:gd name="connsiteX2" fmla="*/ 4606 w 665897"/>
              <a:gd name="connsiteY2" fmla="*/ 112182 h 125152"/>
              <a:gd name="connsiteX3" fmla="*/ 371318 w 665897"/>
              <a:gd name="connsiteY3" fmla="*/ 85988 h 125152"/>
              <a:gd name="connsiteX4" fmla="*/ 642781 w 665897"/>
              <a:gd name="connsiteY4" fmla="*/ 263 h 125152"/>
              <a:gd name="connsiteX0" fmla="*/ 642781 w 665897"/>
              <a:gd name="connsiteY0" fmla="*/ 263 h 116945"/>
              <a:gd name="connsiteX1" fmla="*/ 645162 w 665897"/>
              <a:gd name="connsiteY1" fmla="*/ 116945 h 116945"/>
              <a:gd name="connsiteX2" fmla="*/ 4606 w 665897"/>
              <a:gd name="connsiteY2" fmla="*/ 112182 h 116945"/>
              <a:gd name="connsiteX3" fmla="*/ 371318 w 665897"/>
              <a:gd name="connsiteY3" fmla="*/ 85988 h 116945"/>
              <a:gd name="connsiteX4" fmla="*/ 642781 w 665897"/>
              <a:gd name="connsiteY4" fmla="*/ 263 h 116945"/>
              <a:gd name="connsiteX0" fmla="*/ 680881 w 695827"/>
              <a:gd name="connsiteY0" fmla="*/ 221 h 131191"/>
              <a:gd name="connsiteX1" fmla="*/ 645162 w 695827"/>
              <a:gd name="connsiteY1" fmla="*/ 131191 h 131191"/>
              <a:gd name="connsiteX2" fmla="*/ 4606 w 695827"/>
              <a:gd name="connsiteY2" fmla="*/ 126428 h 131191"/>
              <a:gd name="connsiteX3" fmla="*/ 371318 w 695827"/>
              <a:gd name="connsiteY3" fmla="*/ 100234 h 131191"/>
              <a:gd name="connsiteX4" fmla="*/ 680881 w 695827"/>
              <a:gd name="connsiteY4" fmla="*/ 221 h 131191"/>
              <a:gd name="connsiteX0" fmla="*/ 680881 w 681039"/>
              <a:gd name="connsiteY0" fmla="*/ 23545 h 154515"/>
              <a:gd name="connsiteX1" fmla="*/ 645162 w 681039"/>
              <a:gd name="connsiteY1" fmla="*/ 154515 h 154515"/>
              <a:gd name="connsiteX2" fmla="*/ 4606 w 681039"/>
              <a:gd name="connsiteY2" fmla="*/ 149752 h 154515"/>
              <a:gd name="connsiteX3" fmla="*/ 371318 w 681039"/>
              <a:gd name="connsiteY3" fmla="*/ 123558 h 154515"/>
              <a:gd name="connsiteX4" fmla="*/ 680881 w 681039"/>
              <a:gd name="connsiteY4" fmla="*/ 23545 h 154515"/>
              <a:gd name="connsiteX0" fmla="*/ 680881 w 697806"/>
              <a:gd name="connsiteY0" fmla="*/ 2398 h 133368"/>
              <a:gd name="connsiteX1" fmla="*/ 645162 w 697806"/>
              <a:gd name="connsiteY1" fmla="*/ 133368 h 133368"/>
              <a:gd name="connsiteX2" fmla="*/ 4606 w 697806"/>
              <a:gd name="connsiteY2" fmla="*/ 128605 h 133368"/>
              <a:gd name="connsiteX3" fmla="*/ 371318 w 697806"/>
              <a:gd name="connsiteY3" fmla="*/ 102411 h 133368"/>
              <a:gd name="connsiteX4" fmla="*/ 680881 w 697806"/>
              <a:gd name="connsiteY4" fmla="*/ 2398 h 133368"/>
              <a:gd name="connsiteX0" fmla="*/ 680881 w 681063"/>
              <a:gd name="connsiteY0" fmla="*/ 7572 h 138542"/>
              <a:gd name="connsiteX1" fmla="*/ 645162 w 681063"/>
              <a:gd name="connsiteY1" fmla="*/ 138542 h 138542"/>
              <a:gd name="connsiteX2" fmla="*/ 4606 w 681063"/>
              <a:gd name="connsiteY2" fmla="*/ 133779 h 138542"/>
              <a:gd name="connsiteX3" fmla="*/ 371318 w 681063"/>
              <a:gd name="connsiteY3" fmla="*/ 107585 h 138542"/>
              <a:gd name="connsiteX4" fmla="*/ 680881 w 681063"/>
              <a:gd name="connsiteY4" fmla="*/ 7572 h 138542"/>
              <a:gd name="connsiteX0" fmla="*/ 649924 w 651967"/>
              <a:gd name="connsiteY0" fmla="*/ 8093 h 129538"/>
              <a:gd name="connsiteX1" fmla="*/ 645162 w 651967"/>
              <a:gd name="connsiteY1" fmla="*/ 129538 h 129538"/>
              <a:gd name="connsiteX2" fmla="*/ 4606 w 651967"/>
              <a:gd name="connsiteY2" fmla="*/ 124775 h 129538"/>
              <a:gd name="connsiteX3" fmla="*/ 371318 w 651967"/>
              <a:gd name="connsiteY3" fmla="*/ 98581 h 129538"/>
              <a:gd name="connsiteX4" fmla="*/ 649924 w 651967"/>
              <a:gd name="connsiteY4" fmla="*/ 8093 h 129538"/>
              <a:gd name="connsiteX0" fmla="*/ 649924 w 662465"/>
              <a:gd name="connsiteY0" fmla="*/ 9542 h 130987"/>
              <a:gd name="connsiteX1" fmla="*/ 645162 w 662465"/>
              <a:gd name="connsiteY1" fmla="*/ 130987 h 130987"/>
              <a:gd name="connsiteX2" fmla="*/ 4606 w 662465"/>
              <a:gd name="connsiteY2" fmla="*/ 126224 h 130987"/>
              <a:gd name="connsiteX3" fmla="*/ 371318 w 662465"/>
              <a:gd name="connsiteY3" fmla="*/ 100030 h 130987"/>
              <a:gd name="connsiteX4" fmla="*/ 649924 w 662465"/>
              <a:gd name="connsiteY4" fmla="*/ 9542 h 130987"/>
              <a:gd name="connsiteX0" fmla="*/ 618968 w 648493"/>
              <a:gd name="connsiteY0" fmla="*/ 11348 h 113743"/>
              <a:gd name="connsiteX1" fmla="*/ 645162 w 648493"/>
              <a:gd name="connsiteY1" fmla="*/ 113743 h 113743"/>
              <a:gd name="connsiteX2" fmla="*/ 4606 w 648493"/>
              <a:gd name="connsiteY2" fmla="*/ 108980 h 113743"/>
              <a:gd name="connsiteX3" fmla="*/ 371318 w 648493"/>
              <a:gd name="connsiteY3" fmla="*/ 82786 h 113743"/>
              <a:gd name="connsiteX4" fmla="*/ 618968 w 648493"/>
              <a:gd name="connsiteY4" fmla="*/ 11348 h 113743"/>
              <a:gd name="connsiteX0" fmla="*/ 795979 w 825504"/>
              <a:gd name="connsiteY0" fmla="*/ 11348 h 113743"/>
              <a:gd name="connsiteX1" fmla="*/ 822173 w 825504"/>
              <a:gd name="connsiteY1" fmla="*/ 113743 h 113743"/>
              <a:gd name="connsiteX2" fmla="*/ 3023 w 825504"/>
              <a:gd name="connsiteY2" fmla="*/ 113742 h 113743"/>
              <a:gd name="connsiteX3" fmla="*/ 548329 w 825504"/>
              <a:gd name="connsiteY3" fmla="*/ 82786 h 113743"/>
              <a:gd name="connsiteX4" fmla="*/ 795979 w 825504"/>
              <a:gd name="connsiteY4" fmla="*/ 11348 h 113743"/>
              <a:gd name="connsiteX0" fmla="*/ 826936 w 839476"/>
              <a:gd name="connsiteY0" fmla="*/ 9738 h 128802"/>
              <a:gd name="connsiteX1" fmla="*/ 822173 w 839476"/>
              <a:gd name="connsiteY1" fmla="*/ 128802 h 128802"/>
              <a:gd name="connsiteX2" fmla="*/ 3023 w 839476"/>
              <a:gd name="connsiteY2" fmla="*/ 128801 h 128802"/>
              <a:gd name="connsiteX3" fmla="*/ 548329 w 839476"/>
              <a:gd name="connsiteY3" fmla="*/ 97845 h 128802"/>
              <a:gd name="connsiteX4" fmla="*/ 826936 w 839476"/>
              <a:gd name="connsiteY4" fmla="*/ 9738 h 128802"/>
              <a:gd name="connsiteX0" fmla="*/ 826936 w 843705"/>
              <a:gd name="connsiteY0" fmla="*/ 12278 h 131342"/>
              <a:gd name="connsiteX1" fmla="*/ 822173 w 843705"/>
              <a:gd name="connsiteY1" fmla="*/ 131342 h 131342"/>
              <a:gd name="connsiteX2" fmla="*/ 3023 w 843705"/>
              <a:gd name="connsiteY2" fmla="*/ 131341 h 131342"/>
              <a:gd name="connsiteX3" fmla="*/ 548329 w 843705"/>
              <a:gd name="connsiteY3" fmla="*/ 100385 h 131342"/>
              <a:gd name="connsiteX4" fmla="*/ 826936 w 843705"/>
              <a:gd name="connsiteY4" fmla="*/ 12278 h 131342"/>
              <a:gd name="connsiteX0" fmla="*/ 826936 w 843705"/>
              <a:gd name="connsiteY0" fmla="*/ 12278 h 131342"/>
              <a:gd name="connsiteX1" fmla="*/ 822173 w 843705"/>
              <a:gd name="connsiteY1" fmla="*/ 131342 h 131342"/>
              <a:gd name="connsiteX2" fmla="*/ 3023 w 843705"/>
              <a:gd name="connsiteY2" fmla="*/ 131341 h 131342"/>
              <a:gd name="connsiteX3" fmla="*/ 548329 w 843705"/>
              <a:gd name="connsiteY3" fmla="*/ 100385 h 131342"/>
              <a:gd name="connsiteX4" fmla="*/ 826936 w 843705"/>
              <a:gd name="connsiteY4" fmla="*/ 12278 h 131342"/>
              <a:gd name="connsiteX0" fmla="*/ 826936 w 843705"/>
              <a:gd name="connsiteY0" fmla="*/ 0 h 119064"/>
              <a:gd name="connsiteX1" fmla="*/ 822173 w 843705"/>
              <a:gd name="connsiteY1" fmla="*/ 119064 h 119064"/>
              <a:gd name="connsiteX2" fmla="*/ 3023 w 843705"/>
              <a:gd name="connsiteY2" fmla="*/ 119063 h 119064"/>
              <a:gd name="connsiteX3" fmla="*/ 548329 w 843705"/>
              <a:gd name="connsiteY3" fmla="*/ 88107 h 119064"/>
              <a:gd name="connsiteX4" fmla="*/ 826936 w 843705"/>
              <a:gd name="connsiteY4" fmla="*/ 0 h 119064"/>
              <a:gd name="connsiteX0" fmla="*/ 826936 w 827993"/>
              <a:gd name="connsiteY0" fmla="*/ 0 h 119064"/>
              <a:gd name="connsiteX1" fmla="*/ 822173 w 827993"/>
              <a:gd name="connsiteY1" fmla="*/ 119064 h 119064"/>
              <a:gd name="connsiteX2" fmla="*/ 3023 w 827993"/>
              <a:gd name="connsiteY2" fmla="*/ 119063 h 119064"/>
              <a:gd name="connsiteX3" fmla="*/ 548329 w 827993"/>
              <a:gd name="connsiteY3" fmla="*/ 88107 h 119064"/>
              <a:gd name="connsiteX4" fmla="*/ 826936 w 827993"/>
              <a:gd name="connsiteY4" fmla="*/ 0 h 119064"/>
              <a:gd name="connsiteX0" fmla="*/ 826936 w 827103"/>
              <a:gd name="connsiteY0" fmla="*/ 0 h 119064"/>
              <a:gd name="connsiteX1" fmla="*/ 822173 w 827103"/>
              <a:gd name="connsiteY1" fmla="*/ 119064 h 119064"/>
              <a:gd name="connsiteX2" fmla="*/ 3023 w 827103"/>
              <a:gd name="connsiteY2" fmla="*/ 119063 h 119064"/>
              <a:gd name="connsiteX3" fmla="*/ 548329 w 827103"/>
              <a:gd name="connsiteY3" fmla="*/ 88107 h 119064"/>
              <a:gd name="connsiteX4" fmla="*/ 826936 w 827103"/>
              <a:gd name="connsiteY4" fmla="*/ 0 h 119064"/>
              <a:gd name="connsiteX0" fmla="*/ 827133 w 834587"/>
              <a:gd name="connsiteY0" fmla="*/ 0 h 126208"/>
              <a:gd name="connsiteX1" fmla="*/ 831895 w 834587"/>
              <a:gd name="connsiteY1" fmla="*/ 126208 h 126208"/>
              <a:gd name="connsiteX2" fmla="*/ 3220 w 834587"/>
              <a:gd name="connsiteY2" fmla="*/ 119063 h 126208"/>
              <a:gd name="connsiteX3" fmla="*/ 548526 w 834587"/>
              <a:gd name="connsiteY3" fmla="*/ 88107 h 126208"/>
              <a:gd name="connsiteX4" fmla="*/ 827133 w 834587"/>
              <a:gd name="connsiteY4" fmla="*/ 0 h 126208"/>
              <a:gd name="connsiteX0" fmla="*/ 827133 w 831895"/>
              <a:gd name="connsiteY0" fmla="*/ 0 h 126208"/>
              <a:gd name="connsiteX1" fmla="*/ 831895 w 831895"/>
              <a:gd name="connsiteY1" fmla="*/ 126208 h 126208"/>
              <a:gd name="connsiteX2" fmla="*/ 3220 w 831895"/>
              <a:gd name="connsiteY2" fmla="*/ 119063 h 126208"/>
              <a:gd name="connsiteX3" fmla="*/ 548526 w 831895"/>
              <a:gd name="connsiteY3" fmla="*/ 88107 h 126208"/>
              <a:gd name="connsiteX4" fmla="*/ 827133 w 831895"/>
              <a:gd name="connsiteY4" fmla="*/ 0 h 126208"/>
              <a:gd name="connsiteX0" fmla="*/ 827133 w 831895"/>
              <a:gd name="connsiteY0" fmla="*/ 0 h 123826"/>
              <a:gd name="connsiteX1" fmla="*/ 831895 w 831895"/>
              <a:gd name="connsiteY1" fmla="*/ 123826 h 123826"/>
              <a:gd name="connsiteX2" fmla="*/ 3220 w 831895"/>
              <a:gd name="connsiteY2" fmla="*/ 119063 h 123826"/>
              <a:gd name="connsiteX3" fmla="*/ 548526 w 831895"/>
              <a:gd name="connsiteY3" fmla="*/ 88107 h 123826"/>
              <a:gd name="connsiteX4" fmla="*/ 827133 w 831895"/>
              <a:gd name="connsiteY4" fmla="*/ 0 h 123826"/>
              <a:gd name="connsiteX0" fmla="*/ 827133 w 832784"/>
              <a:gd name="connsiteY0" fmla="*/ 0 h 123826"/>
              <a:gd name="connsiteX1" fmla="*/ 831895 w 832784"/>
              <a:gd name="connsiteY1" fmla="*/ 123826 h 123826"/>
              <a:gd name="connsiteX2" fmla="*/ 3220 w 832784"/>
              <a:gd name="connsiteY2" fmla="*/ 119063 h 123826"/>
              <a:gd name="connsiteX3" fmla="*/ 548526 w 832784"/>
              <a:gd name="connsiteY3" fmla="*/ 88107 h 123826"/>
              <a:gd name="connsiteX4" fmla="*/ 827133 w 832784"/>
              <a:gd name="connsiteY4" fmla="*/ 0 h 123826"/>
              <a:gd name="connsiteX0" fmla="*/ 836658 w 836658"/>
              <a:gd name="connsiteY0" fmla="*/ 0 h 128588"/>
              <a:gd name="connsiteX1" fmla="*/ 831895 w 836658"/>
              <a:gd name="connsiteY1" fmla="*/ 128588 h 128588"/>
              <a:gd name="connsiteX2" fmla="*/ 3220 w 836658"/>
              <a:gd name="connsiteY2" fmla="*/ 123825 h 128588"/>
              <a:gd name="connsiteX3" fmla="*/ 548526 w 836658"/>
              <a:gd name="connsiteY3" fmla="*/ 92869 h 128588"/>
              <a:gd name="connsiteX4" fmla="*/ 836658 w 836658"/>
              <a:gd name="connsiteY4" fmla="*/ 0 h 12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658" h="128588">
                <a:moveTo>
                  <a:pt x="836658" y="0"/>
                </a:moveTo>
                <a:cubicBezTo>
                  <a:pt x="834674" y="71833"/>
                  <a:pt x="835864" y="57548"/>
                  <a:pt x="831895" y="128588"/>
                </a:cubicBezTo>
                <a:lnTo>
                  <a:pt x="3220" y="123825"/>
                </a:lnTo>
                <a:cubicBezTo>
                  <a:pt x="-44008" y="117872"/>
                  <a:pt x="442164" y="111522"/>
                  <a:pt x="548526" y="92869"/>
                </a:cubicBezTo>
                <a:cubicBezTo>
                  <a:pt x="654889" y="74216"/>
                  <a:pt x="802924" y="16273"/>
                  <a:pt x="836658" y="0"/>
                </a:cubicBezTo>
                <a:close/>
              </a:path>
            </a:pathLst>
          </a:custGeom>
          <a:solidFill>
            <a:schemeClr val="accent2">
              <a:alpha val="47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reeform 44"/>
          <p:cNvSpPr/>
          <p:nvPr/>
        </p:nvSpPr>
        <p:spPr>
          <a:xfrm flipH="1">
            <a:off x="10032485" y="2147885"/>
            <a:ext cx="836658" cy="128588"/>
          </a:xfrm>
          <a:custGeom>
            <a:avLst/>
            <a:gdLst>
              <a:gd name="connsiteX0" fmla="*/ 638182 w 719301"/>
              <a:gd name="connsiteY0" fmla="*/ 4 h 127772"/>
              <a:gd name="connsiteX1" fmla="*/ 640563 w 719301"/>
              <a:gd name="connsiteY1" fmla="*/ 116686 h 127772"/>
              <a:gd name="connsiteX2" fmla="*/ 7 w 719301"/>
              <a:gd name="connsiteY2" fmla="*/ 111923 h 127772"/>
              <a:gd name="connsiteX3" fmla="*/ 638182 w 719301"/>
              <a:gd name="connsiteY3" fmla="*/ 4 h 127772"/>
              <a:gd name="connsiteX0" fmla="*/ 642781 w 703421"/>
              <a:gd name="connsiteY0" fmla="*/ 263 h 125152"/>
              <a:gd name="connsiteX1" fmla="*/ 645162 w 703421"/>
              <a:gd name="connsiteY1" fmla="*/ 116945 h 125152"/>
              <a:gd name="connsiteX2" fmla="*/ 4606 w 703421"/>
              <a:gd name="connsiteY2" fmla="*/ 112182 h 125152"/>
              <a:gd name="connsiteX3" fmla="*/ 371318 w 703421"/>
              <a:gd name="connsiteY3" fmla="*/ 85988 h 125152"/>
              <a:gd name="connsiteX4" fmla="*/ 642781 w 703421"/>
              <a:gd name="connsiteY4" fmla="*/ 263 h 125152"/>
              <a:gd name="connsiteX0" fmla="*/ 642781 w 703421"/>
              <a:gd name="connsiteY0" fmla="*/ 263 h 125152"/>
              <a:gd name="connsiteX1" fmla="*/ 645162 w 703421"/>
              <a:gd name="connsiteY1" fmla="*/ 116945 h 125152"/>
              <a:gd name="connsiteX2" fmla="*/ 4606 w 703421"/>
              <a:gd name="connsiteY2" fmla="*/ 112182 h 125152"/>
              <a:gd name="connsiteX3" fmla="*/ 371318 w 703421"/>
              <a:gd name="connsiteY3" fmla="*/ 85988 h 125152"/>
              <a:gd name="connsiteX4" fmla="*/ 642781 w 703421"/>
              <a:gd name="connsiteY4" fmla="*/ 263 h 125152"/>
              <a:gd name="connsiteX0" fmla="*/ 642781 w 665897"/>
              <a:gd name="connsiteY0" fmla="*/ 263 h 125152"/>
              <a:gd name="connsiteX1" fmla="*/ 645162 w 665897"/>
              <a:gd name="connsiteY1" fmla="*/ 116945 h 125152"/>
              <a:gd name="connsiteX2" fmla="*/ 4606 w 665897"/>
              <a:gd name="connsiteY2" fmla="*/ 112182 h 125152"/>
              <a:gd name="connsiteX3" fmla="*/ 371318 w 665897"/>
              <a:gd name="connsiteY3" fmla="*/ 85988 h 125152"/>
              <a:gd name="connsiteX4" fmla="*/ 642781 w 665897"/>
              <a:gd name="connsiteY4" fmla="*/ 263 h 125152"/>
              <a:gd name="connsiteX0" fmla="*/ 642781 w 665897"/>
              <a:gd name="connsiteY0" fmla="*/ 263 h 116945"/>
              <a:gd name="connsiteX1" fmla="*/ 645162 w 665897"/>
              <a:gd name="connsiteY1" fmla="*/ 116945 h 116945"/>
              <a:gd name="connsiteX2" fmla="*/ 4606 w 665897"/>
              <a:gd name="connsiteY2" fmla="*/ 112182 h 116945"/>
              <a:gd name="connsiteX3" fmla="*/ 371318 w 665897"/>
              <a:gd name="connsiteY3" fmla="*/ 85988 h 116945"/>
              <a:gd name="connsiteX4" fmla="*/ 642781 w 665897"/>
              <a:gd name="connsiteY4" fmla="*/ 263 h 116945"/>
              <a:gd name="connsiteX0" fmla="*/ 680881 w 695827"/>
              <a:gd name="connsiteY0" fmla="*/ 221 h 131191"/>
              <a:gd name="connsiteX1" fmla="*/ 645162 w 695827"/>
              <a:gd name="connsiteY1" fmla="*/ 131191 h 131191"/>
              <a:gd name="connsiteX2" fmla="*/ 4606 w 695827"/>
              <a:gd name="connsiteY2" fmla="*/ 126428 h 131191"/>
              <a:gd name="connsiteX3" fmla="*/ 371318 w 695827"/>
              <a:gd name="connsiteY3" fmla="*/ 100234 h 131191"/>
              <a:gd name="connsiteX4" fmla="*/ 680881 w 695827"/>
              <a:gd name="connsiteY4" fmla="*/ 221 h 131191"/>
              <a:gd name="connsiteX0" fmla="*/ 680881 w 681039"/>
              <a:gd name="connsiteY0" fmla="*/ 23545 h 154515"/>
              <a:gd name="connsiteX1" fmla="*/ 645162 w 681039"/>
              <a:gd name="connsiteY1" fmla="*/ 154515 h 154515"/>
              <a:gd name="connsiteX2" fmla="*/ 4606 w 681039"/>
              <a:gd name="connsiteY2" fmla="*/ 149752 h 154515"/>
              <a:gd name="connsiteX3" fmla="*/ 371318 w 681039"/>
              <a:gd name="connsiteY3" fmla="*/ 123558 h 154515"/>
              <a:gd name="connsiteX4" fmla="*/ 680881 w 681039"/>
              <a:gd name="connsiteY4" fmla="*/ 23545 h 154515"/>
              <a:gd name="connsiteX0" fmla="*/ 680881 w 697806"/>
              <a:gd name="connsiteY0" fmla="*/ 2398 h 133368"/>
              <a:gd name="connsiteX1" fmla="*/ 645162 w 697806"/>
              <a:gd name="connsiteY1" fmla="*/ 133368 h 133368"/>
              <a:gd name="connsiteX2" fmla="*/ 4606 w 697806"/>
              <a:gd name="connsiteY2" fmla="*/ 128605 h 133368"/>
              <a:gd name="connsiteX3" fmla="*/ 371318 w 697806"/>
              <a:gd name="connsiteY3" fmla="*/ 102411 h 133368"/>
              <a:gd name="connsiteX4" fmla="*/ 680881 w 697806"/>
              <a:gd name="connsiteY4" fmla="*/ 2398 h 133368"/>
              <a:gd name="connsiteX0" fmla="*/ 680881 w 681063"/>
              <a:gd name="connsiteY0" fmla="*/ 7572 h 138542"/>
              <a:gd name="connsiteX1" fmla="*/ 645162 w 681063"/>
              <a:gd name="connsiteY1" fmla="*/ 138542 h 138542"/>
              <a:gd name="connsiteX2" fmla="*/ 4606 w 681063"/>
              <a:gd name="connsiteY2" fmla="*/ 133779 h 138542"/>
              <a:gd name="connsiteX3" fmla="*/ 371318 w 681063"/>
              <a:gd name="connsiteY3" fmla="*/ 107585 h 138542"/>
              <a:gd name="connsiteX4" fmla="*/ 680881 w 681063"/>
              <a:gd name="connsiteY4" fmla="*/ 7572 h 138542"/>
              <a:gd name="connsiteX0" fmla="*/ 649924 w 651967"/>
              <a:gd name="connsiteY0" fmla="*/ 8093 h 129538"/>
              <a:gd name="connsiteX1" fmla="*/ 645162 w 651967"/>
              <a:gd name="connsiteY1" fmla="*/ 129538 h 129538"/>
              <a:gd name="connsiteX2" fmla="*/ 4606 w 651967"/>
              <a:gd name="connsiteY2" fmla="*/ 124775 h 129538"/>
              <a:gd name="connsiteX3" fmla="*/ 371318 w 651967"/>
              <a:gd name="connsiteY3" fmla="*/ 98581 h 129538"/>
              <a:gd name="connsiteX4" fmla="*/ 649924 w 651967"/>
              <a:gd name="connsiteY4" fmla="*/ 8093 h 129538"/>
              <a:gd name="connsiteX0" fmla="*/ 649924 w 662465"/>
              <a:gd name="connsiteY0" fmla="*/ 9542 h 130987"/>
              <a:gd name="connsiteX1" fmla="*/ 645162 w 662465"/>
              <a:gd name="connsiteY1" fmla="*/ 130987 h 130987"/>
              <a:gd name="connsiteX2" fmla="*/ 4606 w 662465"/>
              <a:gd name="connsiteY2" fmla="*/ 126224 h 130987"/>
              <a:gd name="connsiteX3" fmla="*/ 371318 w 662465"/>
              <a:gd name="connsiteY3" fmla="*/ 100030 h 130987"/>
              <a:gd name="connsiteX4" fmla="*/ 649924 w 662465"/>
              <a:gd name="connsiteY4" fmla="*/ 9542 h 130987"/>
              <a:gd name="connsiteX0" fmla="*/ 618968 w 648493"/>
              <a:gd name="connsiteY0" fmla="*/ 11348 h 113743"/>
              <a:gd name="connsiteX1" fmla="*/ 645162 w 648493"/>
              <a:gd name="connsiteY1" fmla="*/ 113743 h 113743"/>
              <a:gd name="connsiteX2" fmla="*/ 4606 w 648493"/>
              <a:gd name="connsiteY2" fmla="*/ 108980 h 113743"/>
              <a:gd name="connsiteX3" fmla="*/ 371318 w 648493"/>
              <a:gd name="connsiteY3" fmla="*/ 82786 h 113743"/>
              <a:gd name="connsiteX4" fmla="*/ 618968 w 648493"/>
              <a:gd name="connsiteY4" fmla="*/ 11348 h 113743"/>
              <a:gd name="connsiteX0" fmla="*/ 795979 w 825504"/>
              <a:gd name="connsiteY0" fmla="*/ 11348 h 113743"/>
              <a:gd name="connsiteX1" fmla="*/ 822173 w 825504"/>
              <a:gd name="connsiteY1" fmla="*/ 113743 h 113743"/>
              <a:gd name="connsiteX2" fmla="*/ 3023 w 825504"/>
              <a:gd name="connsiteY2" fmla="*/ 113742 h 113743"/>
              <a:gd name="connsiteX3" fmla="*/ 548329 w 825504"/>
              <a:gd name="connsiteY3" fmla="*/ 82786 h 113743"/>
              <a:gd name="connsiteX4" fmla="*/ 795979 w 825504"/>
              <a:gd name="connsiteY4" fmla="*/ 11348 h 113743"/>
              <a:gd name="connsiteX0" fmla="*/ 826936 w 839476"/>
              <a:gd name="connsiteY0" fmla="*/ 9738 h 128802"/>
              <a:gd name="connsiteX1" fmla="*/ 822173 w 839476"/>
              <a:gd name="connsiteY1" fmla="*/ 128802 h 128802"/>
              <a:gd name="connsiteX2" fmla="*/ 3023 w 839476"/>
              <a:gd name="connsiteY2" fmla="*/ 128801 h 128802"/>
              <a:gd name="connsiteX3" fmla="*/ 548329 w 839476"/>
              <a:gd name="connsiteY3" fmla="*/ 97845 h 128802"/>
              <a:gd name="connsiteX4" fmla="*/ 826936 w 839476"/>
              <a:gd name="connsiteY4" fmla="*/ 9738 h 128802"/>
              <a:gd name="connsiteX0" fmla="*/ 826936 w 843705"/>
              <a:gd name="connsiteY0" fmla="*/ 12278 h 131342"/>
              <a:gd name="connsiteX1" fmla="*/ 822173 w 843705"/>
              <a:gd name="connsiteY1" fmla="*/ 131342 h 131342"/>
              <a:gd name="connsiteX2" fmla="*/ 3023 w 843705"/>
              <a:gd name="connsiteY2" fmla="*/ 131341 h 131342"/>
              <a:gd name="connsiteX3" fmla="*/ 548329 w 843705"/>
              <a:gd name="connsiteY3" fmla="*/ 100385 h 131342"/>
              <a:gd name="connsiteX4" fmla="*/ 826936 w 843705"/>
              <a:gd name="connsiteY4" fmla="*/ 12278 h 131342"/>
              <a:gd name="connsiteX0" fmla="*/ 826936 w 843705"/>
              <a:gd name="connsiteY0" fmla="*/ 12278 h 131342"/>
              <a:gd name="connsiteX1" fmla="*/ 822173 w 843705"/>
              <a:gd name="connsiteY1" fmla="*/ 131342 h 131342"/>
              <a:gd name="connsiteX2" fmla="*/ 3023 w 843705"/>
              <a:gd name="connsiteY2" fmla="*/ 131341 h 131342"/>
              <a:gd name="connsiteX3" fmla="*/ 548329 w 843705"/>
              <a:gd name="connsiteY3" fmla="*/ 100385 h 131342"/>
              <a:gd name="connsiteX4" fmla="*/ 826936 w 843705"/>
              <a:gd name="connsiteY4" fmla="*/ 12278 h 131342"/>
              <a:gd name="connsiteX0" fmla="*/ 826936 w 843705"/>
              <a:gd name="connsiteY0" fmla="*/ 0 h 119064"/>
              <a:gd name="connsiteX1" fmla="*/ 822173 w 843705"/>
              <a:gd name="connsiteY1" fmla="*/ 119064 h 119064"/>
              <a:gd name="connsiteX2" fmla="*/ 3023 w 843705"/>
              <a:gd name="connsiteY2" fmla="*/ 119063 h 119064"/>
              <a:gd name="connsiteX3" fmla="*/ 548329 w 843705"/>
              <a:gd name="connsiteY3" fmla="*/ 88107 h 119064"/>
              <a:gd name="connsiteX4" fmla="*/ 826936 w 843705"/>
              <a:gd name="connsiteY4" fmla="*/ 0 h 119064"/>
              <a:gd name="connsiteX0" fmla="*/ 826936 w 827993"/>
              <a:gd name="connsiteY0" fmla="*/ 0 h 119064"/>
              <a:gd name="connsiteX1" fmla="*/ 822173 w 827993"/>
              <a:gd name="connsiteY1" fmla="*/ 119064 h 119064"/>
              <a:gd name="connsiteX2" fmla="*/ 3023 w 827993"/>
              <a:gd name="connsiteY2" fmla="*/ 119063 h 119064"/>
              <a:gd name="connsiteX3" fmla="*/ 548329 w 827993"/>
              <a:gd name="connsiteY3" fmla="*/ 88107 h 119064"/>
              <a:gd name="connsiteX4" fmla="*/ 826936 w 827993"/>
              <a:gd name="connsiteY4" fmla="*/ 0 h 119064"/>
              <a:gd name="connsiteX0" fmla="*/ 826936 w 827103"/>
              <a:gd name="connsiteY0" fmla="*/ 0 h 119064"/>
              <a:gd name="connsiteX1" fmla="*/ 822173 w 827103"/>
              <a:gd name="connsiteY1" fmla="*/ 119064 h 119064"/>
              <a:gd name="connsiteX2" fmla="*/ 3023 w 827103"/>
              <a:gd name="connsiteY2" fmla="*/ 119063 h 119064"/>
              <a:gd name="connsiteX3" fmla="*/ 548329 w 827103"/>
              <a:gd name="connsiteY3" fmla="*/ 88107 h 119064"/>
              <a:gd name="connsiteX4" fmla="*/ 826936 w 827103"/>
              <a:gd name="connsiteY4" fmla="*/ 0 h 119064"/>
              <a:gd name="connsiteX0" fmla="*/ 827133 w 834587"/>
              <a:gd name="connsiteY0" fmla="*/ 0 h 126208"/>
              <a:gd name="connsiteX1" fmla="*/ 831895 w 834587"/>
              <a:gd name="connsiteY1" fmla="*/ 126208 h 126208"/>
              <a:gd name="connsiteX2" fmla="*/ 3220 w 834587"/>
              <a:gd name="connsiteY2" fmla="*/ 119063 h 126208"/>
              <a:gd name="connsiteX3" fmla="*/ 548526 w 834587"/>
              <a:gd name="connsiteY3" fmla="*/ 88107 h 126208"/>
              <a:gd name="connsiteX4" fmla="*/ 827133 w 834587"/>
              <a:gd name="connsiteY4" fmla="*/ 0 h 126208"/>
              <a:gd name="connsiteX0" fmla="*/ 827133 w 831895"/>
              <a:gd name="connsiteY0" fmla="*/ 0 h 126208"/>
              <a:gd name="connsiteX1" fmla="*/ 831895 w 831895"/>
              <a:gd name="connsiteY1" fmla="*/ 126208 h 126208"/>
              <a:gd name="connsiteX2" fmla="*/ 3220 w 831895"/>
              <a:gd name="connsiteY2" fmla="*/ 119063 h 126208"/>
              <a:gd name="connsiteX3" fmla="*/ 548526 w 831895"/>
              <a:gd name="connsiteY3" fmla="*/ 88107 h 126208"/>
              <a:gd name="connsiteX4" fmla="*/ 827133 w 831895"/>
              <a:gd name="connsiteY4" fmla="*/ 0 h 126208"/>
              <a:gd name="connsiteX0" fmla="*/ 827133 w 831895"/>
              <a:gd name="connsiteY0" fmla="*/ 0 h 123826"/>
              <a:gd name="connsiteX1" fmla="*/ 831895 w 831895"/>
              <a:gd name="connsiteY1" fmla="*/ 123826 h 123826"/>
              <a:gd name="connsiteX2" fmla="*/ 3220 w 831895"/>
              <a:gd name="connsiteY2" fmla="*/ 119063 h 123826"/>
              <a:gd name="connsiteX3" fmla="*/ 548526 w 831895"/>
              <a:gd name="connsiteY3" fmla="*/ 88107 h 123826"/>
              <a:gd name="connsiteX4" fmla="*/ 827133 w 831895"/>
              <a:gd name="connsiteY4" fmla="*/ 0 h 123826"/>
              <a:gd name="connsiteX0" fmla="*/ 827133 w 832784"/>
              <a:gd name="connsiteY0" fmla="*/ 0 h 123826"/>
              <a:gd name="connsiteX1" fmla="*/ 831895 w 832784"/>
              <a:gd name="connsiteY1" fmla="*/ 123826 h 123826"/>
              <a:gd name="connsiteX2" fmla="*/ 3220 w 832784"/>
              <a:gd name="connsiteY2" fmla="*/ 119063 h 123826"/>
              <a:gd name="connsiteX3" fmla="*/ 548526 w 832784"/>
              <a:gd name="connsiteY3" fmla="*/ 88107 h 123826"/>
              <a:gd name="connsiteX4" fmla="*/ 827133 w 832784"/>
              <a:gd name="connsiteY4" fmla="*/ 0 h 123826"/>
              <a:gd name="connsiteX0" fmla="*/ 836658 w 836658"/>
              <a:gd name="connsiteY0" fmla="*/ 0 h 128588"/>
              <a:gd name="connsiteX1" fmla="*/ 831895 w 836658"/>
              <a:gd name="connsiteY1" fmla="*/ 128588 h 128588"/>
              <a:gd name="connsiteX2" fmla="*/ 3220 w 836658"/>
              <a:gd name="connsiteY2" fmla="*/ 123825 h 128588"/>
              <a:gd name="connsiteX3" fmla="*/ 548526 w 836658"/>
              <a:gd name="connsiteY3" fmla="*/ 92869 h 128588"/>
              <a:gd name="connsiteX4" fmla="*/ 836658 w 836658"/>
              <a:gd name="connsiteY4" fmla="*/ 0 h 12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658" h="128588">
                <a:moveTo>
                  <a:pt x="836658" y="0"/>
                </a:moveTo>
                <a:cubicBezTo>
                  <a:pt x="834674" y="71833"/>
                  <a:pt x="835864" y="57548"/>
                  <a:pt x="831895" y="128588"/>
                </a:cubicBezTo>
                <a:lnTo>
                  <a:pt x="3220" y="123825"/>
                </a:lnTo>
                <a:cubicBezTo>
                  <a:pt x="-44008" y="117872"/>
                  <a:pt x="442164" y="111522"/>
                  <a:pt x="548526" y="92869"/>
                </a:cubicBezTo>
                <a:cubicBezTo>
                  <a:pt x="654889" y="74216"/>
                  <a:pt x="802924" y="16273"/>
                  <a:pt x="836658" y="0"/>
                </a:cubicBezTo>
                <a:close/>
              </a:path>
            </a:pathLst>
          </a:custGeom>
          <a:solidFill>
            <a:schemeClr val="accent2">
              <a:alpha val="47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7162035" y="5737273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035" y="5737273"/>
                <a:ext cx="367986" cy="369332"/>
              </a:xfrm>
              <a:prstGeom prst="rect">
                <a:avLst/>
              </a:prstGeom>
              <a:blipFill>
                <a:blip r:embed="rId8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 48"/>
          <p:cNvSpPr/>
          <p:nvPr/>
        </p:nvSpPr>
        <p:spPr>
          <a:xfrm>
            <a:off x="4100456" y="5549181"/>
            <a:ext cx="836658" cy="128588"/>
          </a:xfrm>
          <a:custGeom>
            <a:avLst/>
            <a:gdLst>
              <a:gd name="connsiteX0" fmla="*/ 638182 w 719301"/>
              <a:gd name="connsiteY0" fmla="*/ 4 h 127772"/>
              <a:gd name="connsiteX1" fmla="*/ 640563 w 719301"/>
              <a:gd name="connsiteY1" fmla="*/ 116686 h 127772"/>
              <a:gd name="connsiteX2" fmla="*/ 7 w 719301"/>
              <a:gd name="connsiteY2" fmla="*/ 111923 h 127772"/>
              <a:gd name="connsiteX3" fmla="*/ 638182 w 719301"/>
              <a:gd name="connsiteY3" fmla="*/ 4 h 127772"/>
              <a:gd name="connsiteX0" fmla="*/ 642781 w 703421"/>
              <a:gd name="connsiteY0" fmla="*/ 263 h 125152"/>
              <a:gd name="connsiteX1" fmla="*/ 645162 w 703421"/>
              <a:gd name="connsiteY1" fmla="*/ 116945 h 125152"/>
              <a:gd name="connsiteX2" fmla="*/ 4606 w 703421"/>
              <a:gd name="connsiteY2" fmla="*/ 112182 h 125152"/>
              <a:gd name="connsiteX3" fmla="*/ 371318 w 703421"/>
              <a:gd name="connsiteY3" fmla="*/ 85988 h 125152"/>
              <a:gd name="connsiteX4" fmla="*/ 642781 w 703421"/>
              <a:gd name="connsiteY4" fmla="*/ 263 h 125152"/>
              <a:gd name="connsiteX0" fmla="*/ 642781 w 703421"/>
              <a:gd name="connsiteY0" fmla="*/ 263 h 125152"/>
              <a:gd name="connsiteX1" fmla="*/ 645162 w 703421"/>
              <a:gd name="connsiteY1" fmla="*/ 116945 h 125152"/>
              <a:gd name="connsiteX2" fmla="*/ 4606 w 703421"/>
              <a:gd name="connsiteY2" fmla="*/ 112182 h 125152"/>
              <a:gd name="connsiteX3" fmla="*/ 371318 w 703421"/>
              <a:gd name="connsiteY3" fmla="*/ 85988 h 125152"/>
              <a:gd name="connsiteX4" fmla="*/ 642781 w 703421"/>
              <a:gd name="connsiteY4" fmla="*/ 263 h 125152"/>
              <a:gd name="connsiteX0" fmla="*/ 642781 w 665897"/>
              <a:gd name="connsiteY0" fmla="*/ 263 h 125152"/>
              <a:gd name="connsiteX1" fmla="*/ 645162 w 665897"/>
              <a:gd name="connsiteY1" fmla="*/ 116945 h 125152"/>
              <a:gd name="connsiteX2" fmla="*/ 4606 w 665897"/>
              <a:gd name="connsiteY2" fmla="*/ 112182 h 125152"/>
              <a:gd name="connsiteX3" fmla="*/ 371318 w 665897"/>
              <a:gd name="connsiteY3" fmla="*/ 85988 h 125152"/>
              <a:gd name="connsiteX4" fmla="*/ 642781 w 665897"/>
              <a:gd name="connsiteY4" fmla="*/ 263 h 125152"/>
              <a:gd name="connsiteX0" fmla="*/ 642781 w 665897"/>
              <a:gd name="connsiteY0" fmla="*/ 263 h 116945"/>
              <a:gd name="connsiteX1" fmla="*/ 645162 w 665897"/>
              <a:gd name="connsiteY1" fmla="*/ 116945 h 116945"/>
              <a:gd name="connsiteX2" fmla="*/ 4606 w 665897"/>
              <a:gd name="connsiteY2" fmla="*/ 112182 h 116945"/>
              <a:gd name="connsiteX3" fmla="*/ 371318 w 665897"/>
              <a:gd name="connsiteY3" fmla="*/ 85988 h 116945"/>
              <a:gd name="connsiteX4" fmla="*/ 642781 w 665897"/>
              <a:gd name="connsiteY4" fmla="*/ 263 h 116945"/>
              <a:gd name="connsiteX0" fmla="*/ 680881 w 695827"/>
              <a:gd name="connsiteY0" fmla="*/ 221 h 131191"/>
              <a:gd name="connsiteX1" fmla="*/ 645162 w 695827"/>
              <a:gd name="connsiteY1" fmla="*/ 131191 h 131191"/>
              <a:gd name="connsiteX2" fmla="*/ 4606 w 695827"/>
              <a:gd name="connsiteY2" fmla="*/ 126428 h 131191"/>
              <a:gd name="connsiteX3" fmla="*/ 371318 w 695827"/>
              <a:gd name="connsiteY3" fmla="*/ 100234 h 131191"/>
              <a:gd name="connsiteX4" fmla="*/ 680881 w 695827"/>
              <a:gd name="connsiteY4" fmla="*/ 221 h 131191"/>
              <a:gd name="connsiteX0" fmla="*/ 680881 w 681039"/>
              <a:gd name="connsiteY0" fmla="*/ 23545 h 154515"/>
              <a:gd name="connsiteX1" fmla="*/ 645162 w 681039"/>
              <a:gd name="connsiteY1" fmla="*/ 154515 h 154515"/>
              <a:gd name="connsiteX2" fmla="*/ 4606 w 681039"/>
              <a:gd name="connsiteY2" fmla="*/ 149752 h 154515"/>
              <a:gd name="connsiteX3" fmla="*/ 371318 w 681039"/>
              <a:gd name="connsiteY3" fmla="*/ 123558 h 154515"/>
              <a:gd name="connsiteX4" fmla="*/ 680881 w 681039"/>
              <a:gd name="connsiteY4" fmla="*/ 23545 h 154515"/>
              <a:gd name="connsiteX0" fmla="*/ 680881 w 697806"/>
              <a:gd name="connsiteY0" fmla="*/ 2398 h 133368"/>
              <a:gd name="connsiteX1" fmla="*/ 645162 w 697806"/>
              <a:gd name="connsiteY1" fmla="*/ 133368 h 133368"/>
              <a:gd name="connsiteX2" fmla="*/ 4606 w 697806"/>
              <a:gd name="connsiteY2" fmla="*/ 128605 h 133368"/>
              <a:gd name="connsiteX3" fmla="*/ 371318 w 697806"/>
              <a:gd name="connsiteY3" fmla="*/ 102411 h 133368"/>
              <a:gd name="connsiteX4" fmla="*/ 680881 w 697806"/>
              <a:gd name="connsiteY4" fmla="*/ 2398 h 133368"/>
              <a:gd name="connsiteX0" fmla="*/ 680881 w 681063"/>
              <a:gd name="connsiteY0" fmla="*/ 7572 h 138542"/>
              <a:gd name="connsiteX1" fmla="*/ 645162 w 681063"/>
              <a:gd name="connsiteY1" fmla="*/ 138542 h 138542"/>
              <a:gd name="connsiteX2" fmla="*/ 4606 w 681063"/>
              <a:gd name="connsiteY2" fmla="*/ 133779 h 138542"/>
              <a:gd name="connsiteX3" fmla="*/ 371318 w 681063"/>
              <a:gd name="connsiteY3" fmla="*/ 107585 h 138542"/>
              <a:gd name="connsiteX4" fmla="*/ 680881 w 681063"/>
              <a:gd name="connsiteY4" fmla="*/ 7572 h 138542"/>
              <a:gd name="connsiteX0" fmla="*/ 649924 w 651967"/>
              <a:gd name="connsiteY0" fmla="*/ 8093 h 129538"/>
              <a:gd name="connsiteX1" fmla="*/ 645162 w 651967"/>
              <a:gd name="connsiteY1" fmla="*/ 129538 h 129538"/>
              <a:gd name="connsiteX2" fmla="*/ 4606 w 651967"/>
              <a:gd name="connsiteY2" fmla="*/ 124775 h 129538"/>
              <a:gd name="connsiteX3" fmla="*/ 371318 w 651967"/>
              <a:gd name="connsiteY3" fmla="*/ 98581 h 129538"/>
              <a:gd name="connsiteX4" fmla="*/ 649924 w 651967"/>
              <a:gd name="connsiteY4" fmla="*/ 8093 h 129538"/>
              <a:gd name="connsiteX0" fmla="*/ 649924 w 662465"/>
              <a:gd name="connsiteY0" fmla="*/ 9542 h 130987"/>
              <a:gd name="connsiteX1" fmla="*/ 645162 w 662465"/>
              <a:gd name="connsiteY1" fmla="*/ 130987 h 130987"/>
              <a:gd name="connsiteX2" fmla="*/ 4606 w 662465"/>
              <a:gd name="connsiteY2" fmla="*/ 126224 h 130987"/>
              <a:gd name="connsiteX3" fmla="*/ 371318 w 662465"/>
              <a:gd name="connsiteY3" fmla="*/ 100030 h 130987"/>
              <a:gd name="connsiteX4" fmla="*/ 649924 w 662465"/>
              <a:gd name="connsiteY4" fmla="*/ 9542 h 130987"/>
              <a:gd name="connsiteX0" fmla="*/ 618968 w 648493"/>
              <a:gd name="connsiteY0" fmla="*/ 11348 h 113743"/>
              <a:gd name="connsiteX1" fmla="*/ 645162 w 648493"/>
              <a:gd name="connsiteY1" fmla="*/ 113743 h 113743"/>
              <a:gd name="connsiteX2" fmla="*/ 4606 w 648493"/>
              <a:gd name="connsiteY2" fmla="*/ 108980 h 113743"/>
              <a:gd name="connsiteX3" fmla="*/ 371318 w 648493"/>
              <a:gd name="connsiteY3" fmla="*/ 82786 h 113743"/>
              <a:gd name="connsiteX4" fmla="*/ 618968 w 648493"/>
              <a:gd name="connsiteY4" fmla="*/ 11348 h 113743"/>
              <a:gd name="connsiteX0" fmla="*/ 795979 w 825504"/>
              <a:gd name="connsiteY0" fmla="*/ 11348 h 113743"/>
              <a:gd name="connsiteX1" fmla="*/ 822173 w 825504"/>
              <a:gd name="connsiteY1" fmla="*/ 113743 h 113743"/>
              <a:gd name="connsiteX2" fmla="*/ 3023 w 825504"/>
              <a:gd name="connsiteY2" fmla="*/ 113742 h 113743"/>
              <a:gd name="connsiteX3" fmla="*/ 548329 w 825504"/>
              <a:gd name="connsiteY3" fmla="*/ 82786 h 113743"/>
              <a:gd name="connsiteX4" fmla="*/ 795979 w 825504"/>
              <a:gd name="connsiteY4" fmla="*/ 11348 h 113743"/>
              <a:gd name="connsiteX0" fmla="*/ 826936 w 839476"/>
              <a:gd name="connsiteY0" fmla="*/ 9738 h 128802"/>
              <a:gd name="connsiteX1" fmla="*/ 822173 w 839476"/>
              <a:gd name="connsiteY1" fmla="*/ 128802 h 128802"/>
              <a:gd name="connsiteX2" fmla="*/ 3023 w 839476"/>
              <a:gd name="connsiteY2" fmla="*/ 128801 h 128802"/>
              <a:gd name="connsiteX3" fmla="*/ 548329 w 839476"/>
              <a:gd name="connsiteY3" fmla="*/ 97845 h 128802"/>
              <a:gd name="connsiteX4" fmla="*/ 826936 w 839476"/>
              <a:gd name="connsiteY4" fmla="*/ 9738 h 128802"/>
              <a:gd name="connsiteX0" fmla="*/ 826936 w 843705"/>
              <a:gd name="connsiteY0" fmla="*/ 12278 h 131342"/>
              <a:gd name="connsiteX1" fmla="*/ 822173 w 843705"/>
              <a:gd name="connsiteY1" fmla="*/ 131342 h 131342"/>
              <a:gd name="connsiteX2" fmla="*/ 3023 w 843705"/>
              <a:gd name="connsiteY2" fmla="*/ 131341 h 131342"/>
              <a:gd name="connsiteX3" fmla="*/ 548329 w 843705"/>
              <a:gd name="connsiteY3" fmla="*/ 100385 h 131342"/>
              <a:gd name="connsiteX4" fmla="*/ 826936 w 843705"/>
              <a:gd name="connsiteY4" fmla="*/ 12278 h 131342"/>
              <a:gd name="connsiteX0" fmla="*/ 826936 w 843705"/>
              <a:gd name="connsiteY0" fmla="*/ 12278 h 131342"/>
              <a:gd name="connsiteX1" fmla="*/ 822173 w 843705"/>
              <a:gd name="connsiteY1" fmla="*/ 131342 h 131342"/>
              <a:gd name="connsiteX2" fmla="*/ 3023 w 843705"/>
              <a:gd name="connsiteY2" fmla="*/ 131341 h 131342"/>
              <a:gd name="connsiteX3" fmla="*/ 548329 w 843705"/>
              <a:gd name="connsiteY3" fmla="*/ 100385 h 131342"/>
              <a:gd name="connsiteX4" fmla="*/ 826936 w 843705"/>
              <a:gd name="connsiteY4" fmla="*/ 12278 h 131342"/>
              <a:gd name="connsiteX0" fmla="*/ 826936 w 843705"/>
              <a:gd name="connsiteY0" fmla="*/ 0 h 119064"/>
              <a:gd name="connsiteX1" fmla="*/ 822173 w 843705"/>
              <a:gd name="connsiteY1" fmla="*/ 119064 h 119064"/>
              <a:gd name="connsiteX2" fmla="*/ 3023 w 843705"/>
              <a:gd name="connsiteY2" fmla="*/ 119063 h 119064"/>
              <a:gd name="connsiteX3" fmla="*/ 548329 w 843705"/>
              <a:gd name="connsiteY3" fmla="*/ 88107 h 119064"/>
              <a:gd name="connsiteX4" fmla="*/ 826936 w 843705"/>
              <a:gd name="connsiteY4" fmla="*/ 0 h 119064"/>
              <a:gd name="connsiteX0" fmla="*/ 826936 w 827993"/>
              <a:gd name="connsiteY0" fmla="*/ 0 h 119064"/>
              <a:gd name="connsiteX1" fmla="*/ 822173 w 827993"/>
              <a:gd name="connsiteY1" fmla="*/ 119064 h 119064"/>
              <a:gd name="connsiteX2" fmla="*/ 3023 w 827993"/>
              <a:gd name="connsiteY2" fmla="*/ 119063 h 119064"/>
              <a:gd name="connsiteX3" fmla="*/ 548329 w 827993"/>
              <a:gd name="connsiteY3" fmla="*/ 88107 h 119064"/>
              <a:gd name="connsiteX4" fmla="*/ 826936 w 827993"/>
              <a:gd name="connsiteY4" fmla="*/ 0 h 119064"/>
              <a:gd name="connsiteX0" fmla="*/ 826936 w 827103"/>
              <a:gd name="connsiteY0" fmla="*/ 0 h 119064"/>
              <a:gd name="connsiteX1" fmla="*/ 822173 w 827103"/>
              <a:gd name="connsiteY1" fmla="*/ 119064 h 119064"/>
              <a:gd name="connsiteX2" fmla="*/ 3023 w 827103"/>
              <a:gd name="connsiteY2" fmla="*/ 119063 h 119064"/>
              <a:gd name="connsiteX3" fmla="*/ 548329 w 827103"/>
              <a:gd name="connsiteY3" fmla="*/ 88107 h 119064"/>
              <a:gd name="connsiteX4" fmla="*/ 826936 w 827103"/>
              <a:gd name="connsiteY4" fmla="*/ 0 h 119064"/>
              <a:gd name="connsiteX0" fmla="*/ 827133 w 834587"/>
              <a:gd name="connsiteY0" fmla="*/ 0 h 126208"/>
              <a:gd name="connsiteX1" fmla="*/ 831895 w 834587"/>
              <a:gd name="connsiteY1" fmla="*/ 126208 h 126208"/>
              <a:gd name="connsiteX2" fmla="*/ 3220 w 834587"/>
              <a:gd name="connsiteY2" fmla="*/ 119063 h 126208"/>
              <a:gd name="connsiteX3" fmla="*/ 548526 w 834587"/>
              <a:gd name="connsiteY3" fmla="*/ 88107 h 126208"/>
              <a:gd name="connsiteX4" fmla="*/ 827133 w 834587"/>
              <a:gd name="connsiteY4" fmla="*/ 0 h 126208"/>
              <a:gd name="connsiteX0" fmla="*/ 827133 w 831895"/>
              <a:gd name="connsiteY0" fmla="*/ 0 h 126208"/>
              <a:gd name="connsiteX1" fmla="*/ 831895 w 831895"/>
              <a:gd name="connsiteY1" fmla="*/ 126208 h 126208"/>
              <a:gd name="connsiteX2" fmla="*/ 3220 w 831895"/>
              <a:gd name="connsiteY2" fmla="*/ 119063 h 126208"/>
              <a:gd name="connsiteX3" fmla="*/ 548526 w 831895"/>
              <a:gd name="connsiteY3" fmla="*/ 88107 h 126208"/>
              <a:gd name="connsiteX4" fmla="*/ 827133 w 831895"/>
              <a:gd name="connsiteY4" fmla="*/ 0 h 126208"/>
              <a:gd name="connsiteX0" fmla="*/ 827133 w 831895"/>
              <a:gd name="connsiteY0" fmla="*/ 0 h 123826"/>
              <a:gd name="connsiteX1" fmla="*/ 831895 w 831895"/>
              <a:gd name="connsiteY1" fmla="*/ 123826 h 123826"/>
              <a:gd name="connsiteX2" fmla="*/ 3220 w 831895"/>
              <a:gd name="connsiteY2" fmla="*/ 119063 h 123826"/>
              <a:gd name="connsiteX3" fmla="*/ 548526 w 831895"/>
              <a:gd name="connsiteY3" fmla="*/ 88107 h 123826"/>
              <a:gd name="connsiteX4" fmla="*/ 827133 w 831895"/>
              <a:gd name="connsiteY4" fmla="*/ 0 h 123826"/>
              <a:gd name="connsiteX0" fmla="*/ 827133 w 832784"/>
              <a:gd name="connsiteY0" fmla="*/ 0 h 123826"/>
              <a:gd name="connsiteX1" fmla="*/ 831895 w 832784"/>
              <a:gd name="connsiteY1" fmla="*/ 123826 h 123826"/>
              <a:gd name="connsiteX2" fmla="*/ 3220 w 832784"/>
              <a:gd name="connsiteY2" fmla="*/ 119063 h 123826"/>
              <a:gd name="connsiteX3" fmla="*/ 548526 w 832784"/>
              <a:gd name="connsiteY3" fmla="*/ 88107 h 123826"/>
              <a:gd name="connsiteX4" fmla="*/ 827133 w 832784"/>
              <a:gd name="connsiteY4" fmla="*/ 0 h 123826"/>
              <a:gd name="connsiteX0" fmla="*/ 836658 w 836658"/>
              <a:gd name="connsiteY0" fmla="*/ 0 h 128588"/>
              <a:gd name="connsiteX1" fmla="*/ 831895 w 836658"/>
              <a:gd name="connsiteY1" fmla="*/ 128588 h 128588"/>
              <a:gd name="connsiteX2" fmla="*/ 3220 w 836658"/>
              <a:gd name="connsiteY2" fmla="*/ 123825 h 128588"/>
              <a:gd name="connsiteX3" fmla="*/ 548526 w 836658"/>
              <a:gd name="connsiteY3" fmla="*/ 92869 h 128588"/>
              <a:gd name="connsiteX4" fmla="*/ 836658 w 836658"/>
              <a:gd name="connsiteY4" fmla="*/ 0 h 12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658" h="128588">
                <a:moveTo>
                  <a:pt x="836658" y="0"/>
                </a:moveTo>
                <a:cubicBezTo>
                  <a:pt x="834674" y="71833"/>
                  <a:pt x="835864" y="57548"/>
                  <a:pt x="831895" y="128588"/>
                </a:cubicBezTo>
                <a:lnTo>
                  <a:pt x="3220" y="123825"/>
                </a:lnTo>
                <a:cubicBezTo>
                  <a:pt x="-44008" y="117872"/>
                  <a:pt x="442164" y="111522"/>
                  <a:pt x="548526" y="92869"/>
                </a:cubicBezTo>
                <a:cubicBezTo>
                  <a:pt x="654889" y="74216"/>
                  <a:pt x="802924" y="16273"/>
                  <a:pt x="836658" y="0"/>
                </a:cubicBezTo>
                <a:close/>
              </a:path>
            </a:pathLst>
          </a:custGeom>
          <a:solidFill>
            <a:schemeClr val="accent2">
              <a:alpha val="47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reeform 49"/>
          <p:cNvSpPr/>
          <p:nvPr/>
        </p:nvSpPr>
        <p:spPr>
          <a:xfrm flipH="1">
            <a:off x="7346028" y="5549181"/>
            <a:ext cx="836658" cy="128588"/>
          </a:xfrm>
          <a:custGeom>
            <a:avLst/>
            <a:gdLst>
              <a:gd name="connsiteX0" fmla="*/ 638182 w 719301"/>
              <a:gd name="connsiteY0" fmla="*/ 4 h 127772"/>
              <a:gd name="connsiteX1" fmla="*/ 640563 w 719301"/>
              <a:gd name="connsiteY1" fmla="*/ 116686 h 127772"/>
              <a:gd name="connsiteX2" fmla="*/ 7 w 719301"/>
              <a:gd name="connsiteY2" fmla="*/ 111923 h 127772"/>
              <a:gd name="connsiteX3" fmla="*/ 638182 w 719301"/>
              <a:gd name="connsiteY3" fmla="*/ 4 h 127772"/>
              <a:gd name="connsiteX0" fmla="*/ 642781 w 703421"/>
              <a:gd name="connsiteY0" fmla="*/ 263 h 125152"/>
              <a:gd name="connsiteX1" fmla="*/ 645162 w 703421"/>
              <a:gd name="connsiteY1" fmla="*/ 116945 h 125152"/>
              <a:gd name="connsiteX2" fmla="*/ 4606 w 703421"/>
              <a:gd name="connsiteY2" fmla="*/ 112182 h 125152"/>
              <a:gd name="connsiteX3" fmla="*/ 371318 w 703421"/>
              <a:gd name="connsiteY3" fmla="*/ 85988 h 125152"/>
              <a:gd name="connsiteX4" fmla="*/ 642781 w 703421"/>
              <a:gd name="connsiteY4" fmla="*/ 263 h 125152"/>
              <a:gd name="connsiteX0" fmla="*/ 642781 w 703421"/>
              <a:gd name="connsiteY0" fmla="*/ 263 h 125152"/>
              <a:gd name="connsiteX1" fmla="*/ 645162 w 703421"/>
              <a:gd name="connsiteY1" fmla="*/ 116945 h 125152"/>
              <a:gd name="connsiteX2" fmla="*/ 4606 w 703421"/>
              <a:gd name="connsiteY2" fmla="*/ 112182 h 125152"/>
              <a:gd name="connsiteX3" fmla="*/ 371318 w 703421"/>
              <a:gd name="connsiteY3" fmla="*/ 85988 h 125152"/>
              <a:gd name="connsiteX4" fmla="*/ 642781 w 703421"/>
              <a:gd name="connsiteY4" fmla="*/ 263 h 125152"/>
              <a:gd name="connsiteX0" fmla="*/ 642781 w 665897"/>
              <a:gd name="connsiteY0" fmla="*/ 263 h 125152"/>
              <a:gd name="connsiteX1" fmla="*/ 645162 w 665897"/>
              <a:gd name="connsiteY1" fmla="*/ 116945 h 125152"/>
              <a:gd name="connsiteX2" fmla="*/ 4606 w 665897"/>
              <a:gd name="connsiteY2" fmla="*/ 112182 h 125152"/>
              <a:gd name="connsiteX3" fmla="*/ 371318 w 665897"/>
              <a:gd name="connsiteY3" fmla="*/ 85988 h 125152"/>
              <a:gd name="connsiteX4" fmla="*/ 642781 w 665897"/>
              <a:gd name="connsiteY4" fmla="*/ 263 h 125152"/>
              <a:gd name="connsiteX0" fmla="*/ 642781 w 665897"/>
              <a:gd name="connsiteY0" fmla="*/ 263 h 116945"/>
              <a:gd name="connsiteX1" fmla="*/ 645162 w 665897"/>
              <a:gd name="connsiteY1" fmla="*/ 116945 h 116945"/>
              <a:gd name="connsiteX2" fmla="*/ 4606 w 665897"/>
              <a:gd name="connsiteY2" fmla="*/ 112182 h 116945"/>
              <a:gd name="connsiteX3" fmla="*/ 371318 w 665897"/>
              <a:gd name="connsiteY3" fmla="*/ 85988 h 116945"/>
              <a:gd name="connsiteX4" fmla="*/ 642781 w 665897"/>
              <a:gd name="connsiteY4" fmla="*/ 263 h 116945"/>
              <a:gd name="connsiteX0" fmla="*/ 680881 w 695827"/>
              <a:gd name="connsiteY0" fmla="*/ 221 h 131191"/>
              <a:gd name="connsiteX1" fmla="*/ 645162 w 695827"/>
              <a:gd name="connsiteY1" fmla="*/ 131191 h 131191"/>
              <a:gd name="connsiteX2" fmla="*/ 4606 w 695827"/>
              <a:gd name="connsiteY2" fmla="*/ 126428 h 131191"/>
              <a:gd name="connsiteX3" fmla="*/ 371318 w 695827"/>
              <a:gd name="connsiteY3" fmla="*/ 100234 h 131191"/>
              <a:gd name="connsiteX4" fmla="*/ 680881 w 695827"/>
              <a:gd name="connsiteY4" fmla="*/ 221 h 131191"/>
              <a:gd name="connsiteX0" fmla="*/ 680881 w 681039"/>
              <a:gd name="connsiteY0" fmla="*/ 23545 h 154515"/>
              <a:gd name="connsiteX1" fmla="*/ 645162 w 681039"/>
              <a:gd name="connsiteY1" fmla="*/ 154515 h 154515"/>
              <a:gd name="connsiteX2" fmla="*/ 4606 w 681039"/>
              <a:gd name="connsiteY2" fmla="*/ 149752 h 154515"/>
              <a:gd name="connsiteX3" fmla="*/ 371318 w 681039"/>
              <a:gd name="connsiteY3" fmla="*/ 123558 h 154515"/>
              <a:gd name="connsiteX4" fmla="*/ 680881 w 681039"/>
              <a:gd name="connsiteY4" fmla="*/ 23545 h 154515"/>
              <a:gd name="connsiteX0" fmla="*/ 680881 w 697806"/>
              <a:gd name="connsiteY0" fmla="*/ 2398 h 133368"/>
              <a:gd name="connsiteX1" fmla="*/ 645162 w 697806"/>
              <a:gd name="connsiteY1" fmla="*/ 133368 h 133368"/>
              <a:gd name="connsiteX2" fmla="*/ 4606 w 697806"/>
              <a:gd name="connsiteY2" fmla="*/ 128605 h 133368"/>
              <a:gd name="connsiteX3" fmla="*/ 371318 w 697806"/>
              <a:gd name="connsiteY3" fmla="*/ 102411 h 133368"/>
              <a:gd name="connsiteX4" fmla="*/ 680881 w 697806"/>
              <a:gd name="connsiteY4" fmla="*/ 2398 h 133368"/>
              <a:gd name="connsiteX0" fmla="*/ 680881 w 681063"/>
              <a:gd name="connsiteY0" fmla="*/ 7572 h 138542"/>
              <a:gd name="connsiteX1" fmla="*/ 645162 w 681063"/>
              <a:gd name="connsiteY1" fmla="*/ 138542 h 138542"/>
              <a:gd name="connsiteX2" fmla="*/ 4606 w 681063"/>
              <a:gd name="connsiteY2" fmla="*/ 133779 h 138542"/>
              <a:gd name="connsiteX3" fmla="*/ 371318 w 681063"/>
              <a:gd name="connsiteY3" fmla="*/ 107585 h 138542"/>
              <a:gd name="connsiteX4" fmla="*/ 680881 w 681063"/>
              <a:gd name="connsiteY4" fmla="*/ 7572 h 138542"/>
              <a:gd name="connsiteX0" fmla="*/ 649924 w 651967"/>
              <a:gd name="connsiteY0" fmla="*/ 8093 h 129538"/>
              <a:gd name="connsiteX1" fmla="*/ 645162 w 651967"/>
              <a:gd name="connsiteY1" fmla="*/ 129538 h 129538"/>
              <a:gd name="connsiteX2" fmla="*/ 4606 w 651967"/>
              <a:gd name="connsiteY2" fmla="*/ 124775 h 129538"/>
              <a:gd name="connsiteX3" fmla="*/ 371318 w 651967"/>
              <a:gd name="connsiteY3" fmla="*/ 98581 h 129538"/>
              <a:gd name="connsiteX4" fmla="*/ 649924 w 651967"/>
              <a:gd name="connsiteY4" fmla="*/ 8093 h 129538"/>
              <a:gd name="connsiteX0" fmla="*/ 649924 w 662465"/>
              <a:gd name="connsiteY0" fmla="*/ 9542 h 130987"/>
              <a:gd name="connsiteX1" fmla="*/ 645162 w 662465"/>
              <a:gd name="connsiteY1" fmla="*/ 130987 h 130987"/>
              <a:gd name="connsiteX2" fmla="*/ 4606 w 662465"/>
              <a:gd name="connsiteY2" fmla="*/ 126224 h 130987"/>
              <a:gd name="connsiteX3" fmla="*/ 371318 w 662465"/>
              <a:gd name="connsiteY3" fmla="*/ 100030 h 130987"/>
              <a:gd name="connsiteX4" fmla="*/ 649924 w 662465"/>
              <a:gd name="connsiteY4" fmla="*/ 9542 h 130987"/>
              <a:gd name="connsiteX0" fmla="*/ 618968 w 648493"/>
              <a:gd name="connsiteY0" fmla="*/ 11348 h 113743"/>
              <a:gd name="connsiteX1" fmla="*/ 645162 w 648493"/>
              <a:gd name="connsiteY1" fmla="*/ 113743 h 113743"/>
              <a:gd name="connsiteX2" fmla="*/ 4606 w 648493"/>
              <a:gd name="connsiteY2" fmla="*/ 108980 h 113743"/>
              <a:gd name="connsiteX3" fmla="*/ 371318 w 648493"/>
              <a:gd name="connsiteY3" fmla="*/ 82786 h 113743"/>
              <a:gd name="connsiteX4" fmla="*/ 618968 w 648493"/>
              <a:gd name="connsiteY4" fmla="*/ 11348 h 113743"/>
              <a:gd name="connsiteX0" fmla="*/ 795979 w 825504"/>
              <a:gd name="connsiteY0" fmla="*/ 11348 h 113743"/>
              <a:gd name="connsiteX1" fmla="*/ 822173 w 825504"/>
              <a:gd name="connsiteY1" fmla="*/ 113743 h 113743"/>
              <a:gd name="connsiteX2" fmla="*/ 3023 w 825504"/>
              <a:gd name="connsiteY2" fmla="*/ 113742 h 113743"/>
              <a:gd name="connsiteX3" fmla="*/ 548329 w 825504"/>
              <a:gd name="connsiteY3" fmla="*/ 82786 h 113743"/>
              <a:gd name="connsiteX4" fmla="*/ 795979 w 825504"/>
              <a:gd name="connsiteY4" fmla="*/ 11348 h 113743"/>
              <a:gd name="connsiteX0" fmla="*/ 826936 w 839476"/>
              <a:gd name="connsiteY0" fmla="*/ 9738 h 128802"/>
              <a:gd name="connsiteX1" fmla="*/ 822173 w 839476"/>
              <a:gd name="connsiteY1" fmla="*/ 128802 h 128802"/>
              <a:gd name="connsiteX2" fmla="*/ 3023 w 839476"/>
              <a:gd name="connsiteY2" fmla="*/ 128801 h 128802"/>
              <a:gd name="connsiteX3" fmla="*/ 548329 w 839476"/>
              <a:gd name="connsiteY3" fmla="*/ 97845 h 128802"/>
              <a:gd name="connsiteX4" fmla="*/ 826936 w 839476"/>
              <a:gd name="connsiteY4" fmla="*/ 9738 h 128802"/>
              <a:gd name="connsiteX0" fmla="*/ 826936 w 843705"/>
              <a:gd name="connsiteY0" fmla="*/ 12278 h 131342"/>
              <a:gd name="connsiteX1" fmla="*/ 822173 w 843705"/>
              <a:gd name="connsiteY1" fmla="*/ 131342 h 131342"/>
              <a:gd name="connsiteX2" fmla="*/ 3023 w 843705"/>
              <a:gd name="connsiteY2" fmla="*/ 131341 h 131342"/>
              <a:gd name="connsiteX3" fmla="*/ 548329 w 843705"/>
              <a:gd name="connsiteY3" fmla="*/ 100385 h 131342"/>
              <a:gd name="connsiteX4" fmla="*/ 826936 w 843705"/>
              <a:gd name="connsiteY4" fmla="*/ 12278 h 131342"/>
              <a:gd name="connsiteX0" fmla="*/ 826936 w 843705"/>
              <a:gd name="connsiteY0" fmla="*/ 12278 h 131342"/>
              <a:gd name="connsiteX1" fmla="*/ 822173 w 843705"/>
              <a:gd name="connsiteY1" fmla="*/ 131342 h 131342"/>
              <a:gd name="connsiteX2" fmla="*/ 3023 w 843705"/>
              <a:gd name="connsiteY2" fmla="*/ 131341 h 131342"/>
              <a:gd name="connsiteX3" fmla="*/ 548329 w 843705"/>
              <a:gd name="connsiteY3" fmla="*/ 100385 h 131342"/>
              <a:gd name="connsiteX4" fmla="*/ 826936 w 843705"/>
              <a:gd name="connsiteY4" fmla="*/ 12278 h 131342"/>
              <a:gd name="connsiteX0" fmla="*/ 826936 w 843705"/>
              <a:gd name="connsiteY0" fmla="*/ 0 h 119064"/>
              <a:gd name="connsiteX1" fmla="*/ 822173 w 843705"/>
              <a:gd name="connsiteY1" fmla="*/ 119064 h 119064"/>
              <a:gd name="connsiteX2" fmla="*/ 3023 w 843705"/>
              <a:gd name="connsiteY2" fmla="*/ 119063 h 119064"/>
              <a:gd name="connsiteX3" fmla="*/ 548329 w 843705"/>
              <a:gd name="connsiteY3" fmla="*/ 88107 h 119064"/>
              <a:gd name="connsiteX4" fmla="*/ 826936 w 843705"/>
              <a:gd name="connsiteY4" fmla="*/ 0 h 119064"/>
              <a:gd name="connsiteX0" fmla="*/ 826936 w 827993"/>
              <a:gd name="connsiteY0" fmla="*/ 0 h 119064"/>
              <a:gd name="connsiteX1" fmla="*/ 822173 w 827993"/>
              <a:gd name="connsiteY1" fmla="*/ 119064 h 119064"/>
              <a:gd name="connsiteX2" fmla="*/ 3023 w 827993"/>
              <a:gd name="connsiteY2" fmla="*/ 119063 h 119064"/>
              <a:gd name="connsiteX3" fmla="*/ 548329 w 827993"/>
              <a:gd name="connsiteY3" fmla="*/ 88107 h 119064"/>
              <a:gd name="connsiteX4" fmla="*/ 826936 w 827993"/>
              <a:gd name="connsiteY4" fmla="*/ 0 h 119064"/>
              <a:gd name="connsiteX0" fmla="*/ 826936 w 827103"/>
              <a:gd name="connsiteY0" fmla="*/ 0 h 119064"/>
              <a:gd name="connsiteX1" fmla="*/ 822173 w 827103"/>
              <a:gd name="connsiteY1" fmla="*/ 119064 h 119064"/>
              <a:gd name="connsiteX2" fmla="*/ 3023 w 827103"/>
              <a:gd name="connsiteY2" fmla="*/ 119063 h 119064"/>
              <a:gd name="connsiteX3" fmla="*/ 548329 w 827103"/>
              <a:gd name="connsiteY3" fmla="*/ 88107 h 119064"/>
              <a:gd name="connsiteX4" fmla="*/ 826936 w 827103"/>
              <a:gd name="connsiteY4" fmla="*/ 0 h 119064"/>
              <a:gd name="connsiteX0" fmla="*/ 827133 w 834587"/>
              <a:gd name="connsiteY0" fmla="*/ 0 h 126208"/>
              <a:gd name="connsiteX1" fmla="*/ 831895 w 834587"/>
              <a:gd name="connsiteY1" fmla="*/ 126208 h 126208"/>
              <a:gd name="connsiteX2" fmla="*/ 3220 w 834587"/>
              <a:gd name="connsiteY2" fmla="*/ 119063 h 126208"/>
              <a:gd name="connsiteX3" fmla="*/ 548526 w 834587"/>
              <a:gd name="connsiteY3" fmla="*/ 88107 h 126208"/>
              <a:gd name="connsiteX4" fmla="*/ 827133 w 834587"/>
              <a:gd name="connsiteY4" fmla="*/ 0 h 126208"/>
              <a:gd name="connsiteX0" fmla="*/ 827133 w 831895"/>
              <a:gd name="connsiteY0" fmla="*/ 0 h 126208"/>
              <a:gd name="connsiteX1" fmla="*/ 831895 w 831895"/>
              <a:gd name="connsiteY1" fmla="*/ 126208 h 126208"/>
              <a:gd name="connsiteX2" fmla="*/ 3220 w 831895"/>
              <a:gd name="connsiteY2" fmla="*/ 119063 h 126208"/>
              <a:gd name="connsiteX3" fmla="*/ 548526 w 831895"/>
              <a:gd name="connsiteY3" fmla="*/ 88107 h 126208"/>
              <a:gd name="connsiteX4" fmla="*/ 827133 w 831895"/>
              <a:gd name="connsiteY4" fmla="*/ 0 h 126208"/>
              <a:gd name="connsiteX0" fmla="*/ 827133 w 831895"/>
              <a:gd name="connsiteY0" fmla="*/ 0 h 123826"/>
              <a:gd name="connsiteX1" fmla="*/ 831895 w 831895"/>
              <a:gd name="connsiteY1" fmla="*/ 123826 h 123826"/>
              <a:gd name="connsiteX2" fmla="*/ 3220 w 831895"/>
              <a:gd name="connsiteY2" fmla="*/ 119063 h 123826"/>
              <a:gd name="connsiteX3" fmla="*/ 548526 w 831895"/>
              <a:gd name="connsiteY3" fmla="*/ 88107 h 123826"/>
              <a:gd name="connsiteX4" fmla="*/ 827133 w 831895"/>
              <a:gd name="connsiteY4" fmla="*/ 0 h 123826"/>
              <a:gd name="connsiteX0" fmla="*/ 827133 w 832784"/>
              <a:gd name="connsiteY0" fmla="*/ 0 h 123826"/>
              <a:gd name="connsiteX1" fmla="*/ 831895 w 832784"/>
              <a:gd name="connsiteY1" fmla="*/ 123826 h 123826"/>
              <a:gd name="connsiteX2" fmla="*/ 3220 w 832784"/>
              <a:gd name="connsiteY2" fmla="*/ 119063 h 123826"/>
              <a:gd name="connsiteX3" fmla="*/ 548526 w 832784"/>
              <a:gd name="connsiteY3" fmla="*/ 88107 h 123826"/>
              <a:gd name="connsiteX4" fmla="*/ 827133 w 832784"/>
              <a:gd name="connsiteY4" fmla="*/ 0 h 123826"/>
              <a:gd name="connsiteX0" fmla="*/ 836658 w 836658"/>
              <a:gd name="connsiteY0" fmla="*/ 0 h 128588"/>
              <a:gd name="connsiteX1" fmla="*/ 831895 w 836658"/>
              <a:gd name="connsiteY1" fmla="*/ 128588 h 128588"/>
              <a:gd name="connsiteX2" fmla="*/ 3220 w 836658"/>
              <a:gd name="connsiteY2" fmla="*/ 123825 h 128588"/>
              <a:gd name="connsiteX3" fmla="*/ 548526 w 836658"/>
              <a:gd name="connsiteY3" fmla="*/ 92869 h 128588"/>
              <a:gd name="connsiteX4" fmla="*/ 836658 w 836658"/>
              <a:gd name="connsiteY4" fmla="*/ 0 h 12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658" h="128588">
                <a:moveTo>
                  <a:pt x="836658" y="0"/>
                </a:moveTo>
                <a:cubicBezTo>
                  <a:pt x="834674" y="71833"/>
                  <a:pt x="835864" y="57548"/>
                  <a:pt x="831895" y="128588"/>
                </a:cubicBezTo>
                <a:lnTo>
                  <a:pt x="3220" y="123825"/>
                </a:lnTo>
                <a:cubicBezTo>
                  <a:pt x="-44008" y="117872"/>
                  <a:pt x="442164" y="111522"/>
                  <a:pt x="548526" y="92869"/>
                </a:cubicBezTo>
                <a:cubicBezTo>
                  <a:pt x="654889" y="74216"/>
                  <a:pt x="802924" y="16273"/>
                  <a:pt x="836658" y="0"/>
                </a:cubicBezTo>
                <a:close/>
              </a:path>
            </a:pathLst>
          </a:custGeom>
          <a:solidFill>
            <a:schemeClr val="accent2">
              <a:alpha val="47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90600" y="1438275"/>
            <a:ext cx="1043464" cy="78342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4924" y="1078468"/>
            <a:ext cx="83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p-value</a:t>
            </a:r>
            <a:endParaRPr lang="en-GB" sz="1600" dirty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0159728" y="1443218"/>
            <a:ext cx="1043464" cy="78342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710631" y="4219703"/>
                <a:ext cx="2321854" cy="754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solidFill>
                      <a:schemeClr val="accent2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p-value =                        +   </a:t>
                </a:r>
              </a:p>
              <a:p>
                <a:pPr>
                  <a:lnSpc>
                    <a:spcPct val="200000"/>
                  </a:lnSpc>
                </a:pPr>
                <a:r>
                  <a:rPr lang="en-GB" sz="1600" dirty="0">
                    <a:solidFill>
                      <a:schemeClr val="accent2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GB" sz="1600" dirty="0" smtClean="0">
                    <a:solidFill>
                      <a:schemeClr val="accent2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           = 2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×</m:t>
                    </m:r>
                  </m:oMath>
                </a14:m>
                <a:endParaRPr lang="en-GB" sz="1600" dirty="0" smtClean="0">
                  <a:solidFill>
                    <a:schemeClr val="accent2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631" y="4219703"/>
                <a:ext cx="2321854" cy="754566"/>
              </a:xfrm>
              <a:prstGeom prst="rect">
                <a:avLst/>
              </a:prstGeom>
              <a:blipFill>
                <a:blip r:embed="rId9"/>
                <a:stretch>
                  <a:fillRect l="-1575" t="-3226" r="-262" b="-88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0784455" y="1038173"/>
            <a:ext cx="83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p-value</a:t>
            </a:r>
            <a:endParaRPr lang="en-GB" sz="1600" dirty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723372" y="4324686"/>
            <a:ext cx="836658" cy="128588"/>
          </a:xfrm>
          <a:custGeom>
            <a:avLst/>
            <a:gdLst>
              <a:gd name="connsiteX0" fmla="*/ 638182 w 719301"/>
              <a:gd name="connsiteY0" fmla="*/ 4 h 127772"/>
              <a:gd name="connsiteX1" fmla="*/ 640563 w 719301"/>
              <a:gd name="connsiteY1" fmla="*/ 116686 h 127772"/>
              <a:gd name="connsiteX2" fmla="*/ 7 w 719301"/>
              <a:gd name="connsiteY2" fmla="*/ 111923 h 127772"/>
              <a:gd name="connsiteX3" fmla="*/ 638182 w 719301"/>
              <a:gd name="connsiteY3" fmla="*/ 4 h 127772"/>
              <a:gd name="connsiteX0" fmla="*/ 642781 w 703421"/>
              <a:gd name="connsiteY0" fmla="*/ 263 h 125152"/>
              <a:gd name="connsiteX1" fmla="*/ 645162 w 703421"/>
              <a:gd name="connsiteY1" fmla="*/ 116945 h 125152"/>
              <a:gd name="connsiteX2" fmla="*/ 4606 w 703421"/>
              <a:gd name="connsiteY2" fmla="*/ 112182 h 125152"/>
              <a:gd name="connsiteX3" fmla="*/ 371318 w 703421"/>
              <a:gd name="connsiteY3" fmla="*/ 85988 h 125152"/>
              <a:gd name="connsiteX4" fmla="*/ 642781 w 703421"/>
              <a:gd name="connsiteY4" fmla="*/ 263 h 125152"/>
              <a:gd name="connsiteX0" fmla="*/ 642781 w 703421"/>
              <a:gd name="connsiteY0" fmla="*/ 263 h 125152"/>
              <a:gd name="connsiteX1" fmla="*/ 645162 w 703421"/>
              <a:gd name="connsiteY1" fmla="*/ 116945 h 125152"/>
              <a:gd name="connsiteX2" fmla="*/ 4606 w 703421"/>
              <a:gd name="connsiteY2" fmla="*/ 112182 h 125152"/>
              <a:gd name="connsiteX3" fmla="*/ 371318 w 703421"/>
              <a:gd name="connsiteY3" fmla="*/ 85988 h 125152"/>
              <a:gd name="connsiteX4" fmla="*/ 642781 w 703421"/>
              <a:gd name="connsiteY4" fmla="*/ 263 h 125152"/>
              <a:gd name="connsiteX0" fmla="*/ 642781 w 665897"/>
              <a:gd name="connsiteY0" fmla="*/ 263 h 125152"/>
              <a:gd name="connsiteX1" fmla="*/ 645162 w 665897"/>
              <a:gd name="connsiteY1" fmla="*/ 116945 h 125152"/>
              <a:gd name="connsiteX2" fmla="*/ 4606 w 665897"/>
              <a:gd name="connsiteY2" fmla="*/ 112182 h 125152"/>
              <a:gd name="connsiteX3" fmla="*/ 371318 w 665897"/>
              <a:gd name="connsiteY3" fmla="*/ 85988 h 125152"/>
              <a:gd name="connsiteX4" fmla="*/ 642781 w 665897"/>
              <a:gd name="connsiteY4" fmla="*/ 263 h 125152"/>
              <a:gd name="connsiteX0" fmla="*/ 642781 w 665897"/>
              <a:gd name="connsiteY0" fmla="*/ 263 h 116945"/>
              <a:gd name="connsiteX1" fmla="*/ 645162 w 665897"/>
              <a:gd name="connsiteY1" fmla="*/ 116945 h 116945"/>
              <a:gd name="connsiteX2" fmla="*/ 4606 w 665897"/>
              <a:gd name="connsiteY2" fmla="*/ 112182 h 116945"/>
              <a:gd name="connsiteX3" fmla="*/ 371318 w 665897"/>
              <a:gd name="connsiteY3" fmla="*/ 85988 h 116945"/>
              <a:gd name="connsiteX4" fmla="*/ 642781 w 665897"/>
              <a:gd name="connsiteY4" fmla="*/ 263 h 116945"/>
              <a:gd name="connsiteX0" fmla="*/ 680881 w 695827"/>
              <a:gd name="connsiteY0" fmla="*/ 221 h 131191"/>
              <a:gd name="connsiteX1" fmla="*/ 645162 w 695827"/>
              <a:gd name="connsiteY1" fmla="*/ 131191 h 131191"/>
              <a:gd name="connsiteX2" fmla="*/ 4606 w 695827"/>
              <a:gd name="connsiteY2" fmla="*/ 126428 h 131191"/>
              <a:gd name="connsiteX3" fmla="*/ 371318 w 695827"/>
              <a:gd name="connsiteY3" fmla="*/ 100234 h 131191"/>
              <a:gd name="connsiteX4" fmla="*/ 680881 w 695827"/>
              <a:gd name="connsiteY4" fmla="*/ 221 h 131191"/>
              <a:gd name="connsiteX0" fmla="*/ 680881 w 681039"/>
              <a:gd name="connsiteY0" fmla="*/ 23545 h 154515"/>
              <a:gd name="connsiteX1" fmla="*/ 645162 w 681039"/>
              <a:gd name="connsiteY1" fmla="*/ 154515 h 154515"/>
              <a:gd name="connsiteX2" fmla="*/ 4606 w 681039"/>
              <a:gd name="connsiteY2" fmla="*/ 149752 h 154515"/>
              <a:gd name="connsiteX3" fmla="*/ 371318 w 681039"/>
              <a:gd name="connsiteY3" fmla="*/ 123558 h 154515"/>
              <a:gd name="connsiteX4" fmla="*/ 680881 w 681039"/>
              <a:gd name="connsiteY4" fmla="*/ 23545 h 154515"/>
              <a:gd name="connsiteX0" fmla="*/ 680881 w 697806"/>
              <a:gd name="connsiteY0" fmla="*/ 2398 h 133368"/>
              <a:gd name="connsiteX1" fmla="*/ 645162 w 697806"/>
              <a:gd name="connsiteY1" fmla="*/ 133368 h 133368"/>
              <a:gd name="connsiteX2" fmla="*/ 4606 w 697806"/>
              <a:gd name="connsiteY2" fmla="*/ 128605 h 133368"/>
              <a:gd name="connsiteX3" fmla="*/ 371318 w 697806"/>
              <a:gd name="connsiteY3" fmla="*/ 102411 h 133368"/>
              <a:gd name="connsiteX4" fmla="*/ 680881 w 697806"/>
              <a:gd name="connsiteY4" fmla="*/ 2398 h 133368"/>
              <a:gd name="connsiteX0" fmla="*/ 680881 w 681063"/>
              <a:gd name="connsiteY0" fmla="*/ 7572 h 138542"/>
              <a:gd name="connsiteX1" fmla="*/ 645162 w 681063"/>
              <a:gd name="connsiteY1" fmla="*/ 138542 h 138542"/>
              <a:gd name="connsiteX2" fmla="*/ 4606 w 681063"/>
              <a:gd name="connsiteY2" fmla="*/ 133779 h 138542"/>
              <a:gd name="connsiteX3" fmla="*/ 371318 w 681063"/>
              <a:gd name="connsiteY3" fmla="*/ 107585 h 138542"/>
              <a:gd name="connsiteX4" fmla="*/ 680881 w 681063"/>
              <a:gd name="connsiteY4" fmla="*/ 7572 h 138542"/>
              <a:gd name="connsiteX0" fmla="*/ 649924 w 651967"/>
              <a:gd name="connsiteY0" fmla="*/ 8093 h 129538"/>
              <a:gd name="connsiteX1" fmla="*/ 645162 w 651967"/>
              <a:gd name="connsiteY1" fmla="*/ 129538 h 129538"/>
              <a:gd name="connsiteX2" fmla="*/ 4606 w 651967"/>
              <a:gd name="connsiteY2" fmla="*/ 124775 h 129538"/>
              <a:gd name="connsiteX3" fmla="*/ 371318 w 651967"/>
              <a:gd name="connsiteY3" fmla="*/ 98581 h 129538"/>
              <a:gd name="connsiteX4" fmla="*/ 649924 w 651967"/>
              <a:gd name="connsiteY4" fmla="*/ 8093 h 129538"/>
              <a:gd name="connsiteX0" fmla="*/ 649924 w 662465"/>
              <a:gd name="connsiteY0" fmla="*/ 9542 h 130987"/>
              <a:gd name="connsiteX1" fmla="*/ 645162 w 662465"/>
              <a:gd name="connsiteY1" fmla="*/ 130987 h 130987"/>
              <a:gd name="connsiteX2" fmla="*/ 4606 w 662465"/>
              <a:gd name="connsiteY2" fmla="*/ 126224 h 130987"/>
              <a:gd name="connsiteX3" fmla="*/ 371318 w 662465"/>
              <a:gd name="connsiteY3" fmla="*/ 100030 h 130987"/>
              <a:gd name="connsiteX4" fmla="*/ 649924 w 662465"/>
              <a:gd name="connsiteY4" fmla="*/ 9542 h 130987"/>
              <a:gd name="connsiteX0" fmla="*/ 618968 w 648493"/>
              <a:gd name="connsiteY0" fmla="*/ 11348 h 113743"/>
              <a:gd name="connsiteX1" fmla="*/ 645162 w 648493"/>
              <a:gd name="connsiteY1" fmla="*/ 113743 h 113743"/>
              <a:gd name="connsiteX2" fmla="*/ 4606 w 648493"/>
              <a:gd name="connsiteY2" fmla="*/ 108980 h 113743"/>
              <a:gd name="connsiteX3" fmla="*/ 371318 w 648493"/>
              <a:gd name="connsiteY3" fmla="*/ 82786 h 113743"/>
              <a:gd name="connsiteX4" fmla="*/ 618968 w 648493"/>
              <a:gd name="connsiteY4" fmla="*/ 11348 h 113743"/>
              <a:gd name="connsiteX0" fmla="*/ 795979 w 825504"/>
              <a:gd name="connsiteY0" fmla="*/ 11348 h 113743"/>
              <a:gd name="connsiteX1" fmla="*/ 822173 w 825504"/>
              <a:gd name="connsiteY1" fmla="*/ 113743 h 113743"/>
              <a:gd name="connsiteX2" fmla="*/ 3023 w 825504"/>
              <a:gd name="connsiteY2" fmla="*/ 113742 h 113743"/>
              <a:gd name="connsiteX3" fmla="*/ 548329 w 825504"/>
              <a:gd name="connsiteY3" fmla="*/ 82786 h 113743"/>
              <a:gd name="connsiteX4" fmla="*/ 795979 w 825504"/>
              <a:gd name="connsiteY4" fmla="*/ 11348 h 113743"/>
              <a:gd name="connsiteX0" fmla="*/ 826936 w 839476"/>
              <a:gd name="connsiteY0" fmla="*/ 9738 h 128802"/>
              <a:gd name="connsiteX1" fmla="*/ 822173 w 839476"/>
              <a:gd name="connsiteY1" fmla="*/ 128802 h 128802"/>
              <a:gd name="connsiteX2" fmla="*/ 3023 w 839476"/>
              <a:gd name="connsiteY2" fmla="*/ 128801 h 128802"/>
              <a:gd name="connsiteX3" fmla="*/ 548329 w 839476"/>
              <a:gd name="connsiteY3" fmla="*/ 97845 h 128802"/>
              <a:gd name="connsiteX4" fmla="*/ 826936 w 839476"/>
              <a:gd name="connsiteY4" fmla="*/ 9738 h 128802"/>
              <a:gd name="connsiteX0" fmla="*/ 826936 w 843705"/>
              <a:gd name="connsiteY0" fmla="*/ 12278 h 131342"/>
              <a:gd name="connsiteX1" fmla="*/ 822173 w 843705"/>
              <a:gd name="connsiteY1" fmla="*/ 131342 h 131342"/>
              <a:gd name="connsiteX2" fmla="*/ 3023 w 843705"/>
              <a:gd name="connsiteY2" fmla="*/ 131341 h 131342"/>
              <a:gd name="connsiteX3" fmla="*/ 548329 w 843705"/>
              <a:gd name="connsiteY3" fmla="*/ 100385 h 131342"/>
              <a:gd name="connsiteX4" fmla="*/ 826936 w 843705"/>
              <a:gd name="connsiteY4" fmla="*/ 12278 h 131342"/>
              <a:gd name="connsiteX0" fmla="*/ 826936 w 843705"/>
              <a:gd name="connsiteY0" fmla="*/ 12278 h 131342"/>
              <a:gd name="connsiteX1" fmla="*/ 822173 w 843705"/>
              <a:gd name="connsiteY1" fmla="*/ 131342 h 131342"/>
              <a:gd name="connsiteX2" fmla="*/ 3023 w 843705"/>
              <a:gd name="connsiteY2" fmla="*/ 131341 h 131342"/>
              <a:gd name="connsiteX3" fmla="*/ 548329 w 843705"/>
              <a:gd name="connsiteY3" fmla="*/ 100385 h 131342"/>
              <a:gd name="connsiteX4" fmla="*/ 826936 w 843705"/>
              <a:gd name="connsiteY4" fmla="*/ 12278 h 131342"/>
              <a:gd name="connsiteX0" fmla="*/ 826936 w 843705"/>
              <a:gd name="connsiteY0" fmla="*/ 0 h 119064"/>
              <a:gd name="connsiteX1" fmla="*/ 822173 w 843705"/>
              <a:gd name="connsiteY1" fmla="*/ 119064 h 119064"/>
              <a:gd name="connsiteX2" fmla="*/ 3023 w 843705"/>
              <a:gd name="connsiteY2" fmla="*/ 119063 h 119064"/>
              <a:gd name="connsiteX3" fmla="*/ 548329 w 843705"/>
              <a:gd name="connsiteY3" fmla="*/ 88107 h 119064"/>
              <a:gd name="connsiteX4" fmla="*/ 826936 w 843705"/>
              <a:gd name="connsiteY4" fmla="*/ 0 h 119064"/>
              <a:gd name="connsiteX0" fmla="*/ 826936 w 827993"/>
              <a:gd name="connsiteY0" fmla="*/ 0 h 119064"/>
              <a:gd name="connsiteX1" fmla="*/ 822173 w 827993"/>
              <a:gd name="connsiteY1" fmla="*/ 119064 h 119064"/>
              <a:gd name="connsiteX2" fmla="*/ 3023 w 827993"/>
              <a:gd name="connsiteY2" fmla="*/ 119063 h 119064"/>
              <a:gd name="connsiteX3" fmla="*/ 548329 w 827993"/>
              <a:gd name="connsiteY3" fmla="*/ 88107 h 119064"/>
              <a:gd name="connsiteX4" fmla="*/ 826936 w 827993"/>
              <a:gd name="connsiteY4" fmla="*/ 0 h 119064"/>
              <a:gd name="connsiteX0" fmla="*/ 826936 w 827103"/>
              <a:gd name="connsiteY0" fmla="*/ 0 h 119064"/>
              <a:gd name="connsiteX1" fmla="*/ 822173 w 827103"/>
              <a:gd name="connsiteY1" fmla="*/ 119064 h 119064"/>
              <a:gd name="connsiteX2" fmla="*/ 3023 w 827103"/>
              <a:gd name="connsiteY2" fmla="*/ 119063 h 119064"/>
              <a:gd name="connsiteX3" fmla="*/ 548329 w 827103"/>
              <a:gd name="connsiteY3" fmla="*/ 88107 h 119064"/>
              <a:gd name="connsiteX4" fmla="*/ 826936 w 827103"/>
              <a:gd name="connsiteY4" fmla="*/ 0 h 119064"/>
              <a:gd name="connsiteX0" fmla="*/ 827133 w 834587"/>
              <a:gd name="connsiteY0" fmla="*/ 0 h 126208"/>
              <a:gd name="connsiteX1" fmla="*/ 831895 w 834587"/>
              <a:gd name="connsiteY1" fmla="*/ 126208 h 126208"/>
              <a:gd name="connsiteX2" fmla="*/ 3220 w 834587"/>
              <a:gd name="connsiteY2" fmla="*/ 119063 h 126208"/>
              <a:gd name="connsiteX3" fmla="*/ 548526 w 834587"/>
              <a:gd name="connsiteY3" fmla="*/ 88107 h 126208"/>
              <a:gd name="connsiteX4" fmla="*/ 827133 w 834587"/>
              <a:gd name="connsiteY4" fmla="*/ 0 h 126208"/>
              <a:gd name="connsiteX0" fmla="*/ 827133 w 831895"/>
              <a:gd name="connsiteY0" fmla="*/ 0 h 126208"/>
              <a:gd name="connsiteX1" fmla="*/ 831895 w 831895"/>
              <a:gd name="connsiteY1" fmla="*/ 126208 h 126208"/>
              <a:gd name="connsiteX2" fmla="*/ 3220 w 831895"/>
              <a:gd name="connsiteY2" fmla="*/ 119063 h 126208"/>
              <a:gd name="connsiteX3" fmla="*/ 548526 w 831895"/>
              <a:gd name="connsiteY3" fmla="*/ 88107 h 126208"/>
              <a:gd name="connsiteX4" fmla="*/ 827133 w 831895"/>
              <a:gd name="connsiteY4" fmla="*/ 0 h 126208"/>
              <a:gd name="connsiteX0" fmla="*/ 827133 w 831895"/>
              <a:gd name="connsiteY0" fmla="*/ 0 h 123826"/>
              <a:gd name="connsiteX1" fmla="*/ 831895 w 831895"/>
              <a:gd name="connsiteY1" fmla="*/ 123826 h 123826"/>
              <a:gd name="connsiteX2" fmla="*/ 3220 w 831895"/>
              <a:gd name="connsiteY2" fmla="*/ 119063 h 123826"/>
              <a:gd name="connsiteX3" fmla="*/ 548526 w 831895"/>
              <a:gd name="connsiteY3" fmla="*/ 88107 h 123826"/>
              <a:gd name="connsiteX4" fmla="*/ 827133 w 831895"/>
              <a:gd name="connsiteY4" fmla="*/ 0 h 123826"/>
              <a:gd name="connsiteX0" fmla="*/ 827133 w 832784"/>
              <a:gd name="connsiteY0" fmla="*/ 0 h 123826"/>
              <a:gd name="connsiteX1" fmla="*/ 831895 w 832784"/>
              <a:gd name="connsiteY1" fmla="*/ 123826 h 123826"/>
              <a:gd name="connsiteX2" fmla="*/ 3220 w 832784"/>
              <a:gd name="connsiteY2" fmla="*/ 119063 h 123826"/>
              <a:gd name="connsiteX3" fmla="*/ 548526 w 832784"/>
              <a:gd name="connsiteY3" fmla="*/ 88107 h 123826"/>
              <a:gd name="connsiteX4" fmla="*/ 827133 w 832784"/>
              <a:gd name="connsiteY4" fmla="*/ 0 h 123826"/>
              <a:gd name="connsiteX0" fmla="*/ 836658 w 836658"/>
              <a:gd name="connsiteY0" fmla="*/ 0 h 128588"/>
              <a:gd name="connsiteX1" fmla="*/ 831895 w 836658"/>
              <a:gd name="connsiteY1" fmla="*/ 128588 h 128588"/>
              <a:gd name="connsiteX2" fmla="*/ 3220 w 836658"/>
              <a:gd name="connsiteY2" fmla="*/ 123825 h 128588"/>
              <a:gd name="connsiteX3" fmla="*/ 548526 w 836658"/>
              <a:gd name="connsiteY3" fmla="*/ 92869 h 128588"/>
              <a:gd name="connsiteX4" fmla="*/ 836658 w 836658"/>
              <a:gd name="connsiteY4" fmla="*/ 0 h 12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658" h="128588">
                <a:moveTo>
                  <a:pt x="836658" y="0"/>
                </a:moveTo>
                <a:cubicBezTo>
                  <a:pt x="834674" y="71833"/>
                  <a:pt x="835864" y="57548"/>
                  <a:pt x="831895" y="128588"/>
                </a:cubicBezTo>
                <a:lnTo>
                  <a:pt x="3220" y="123825"/>
                </a:lnTo>
                <a:cubicBezTo>
                  <a:pt x="-44008" y="117872"/>
                  <a:pt x="442164" y="111522"/>
                  <a:pt x="548526" y="92869"/>
                </a:cubicBezTo>
                <a:cubicBezTo>
                  <a:pt x="654889" y="74216"/>
                  <a:pt x="802924" y="16273"/>
                  <a:pt x="836658" y="0"/>
                </a:cubicBezTo>
                <a:close/>
              </a:path>
            </a:pathLst>
          </a:custGeom>
          <a:solidFill>
            <a:schemeClr val="accent2">
              <a:alpha val="47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reeform 40"/>
          <p:cNvSpPr/>
          <p:nvPr/>
        </p:nvSpPr>
        <p:spPr>
          <a:xfrm flipH="1">
            <a:off x="9887874" y="4324686"/>
            <a:ext cx="836658" cy="128588"/>
          </a:xfrm>
          <a:custGeom>
            <a:avLst/>
            <a:gdLst>
              <a:gd name="connsiteX0" fmla="*/ 638182 w 719301"/>
              <a:gd name="connsiteY0" fmla="*/ 4 h 127772"/>
              <a:gd name="connsiteX1" fmla="*/ 640563 w 719301"/>
              <a:gd name="connsiteY1" fmla="*/ 116686 h 127772"/>
              <a:gd name="connsiteX2" fmla="*/ 7 w 719301"/>
              <a:gd name="connsiteY2" fmla="*/ 111923 h 127772"/>
              <a:gd name="connsiteX3" fmla="*/ 638182 w 719301"/>
              <a:gd name="connsiteY3" fmla="*/ 4 h 127772"/>
              <a:gd name="connsiteX0" fmla="*/ 642781 w 703421"/>
              <a:gd name="connsiteY0" fmla="*/ 263 h 125152"/>
              <a:gd name="connsiteX1" fmla="*/ 645162 w 703421"/>
              <a:gd name="connsiteY1" fmla="*/ 116945 h 125152"/>
              <a:gd name="connsiteX2" fmla="*/ 4606 w 703421"/>
              <a:gd name="connsiteY2" fmla="*/ 112182 h 125152"/>
              <a:gd name="connsiteX3" fmla="*/ 371318 w 703421"/>
              <a:gd name="connsiteY3" fmla="*/ 85988 h 125152"/>
              <a:gd name="connsiteX4" fmla="*/ 642781 w 703421"/>
              <a:gd name="connsiteY4" fmla="*/ 263 h 125152"/>
              <a:gd name="connsiteX0" fmla="*/ 642781 w 703421"/>
              <a:gd name="connsiteY0" fmla="*/ 263 h 125152"/>
              <a:gd name="connsiteX1" fmla="*/ 645162 w 703421"/>
              <a:gd name="connsiteY1" fmla="*/ 116945 h 125152"/>
              <a:gd name="connsiteX2" fmla="*/ 4606 w 703421"/>
              <a:gd name="connsiteY2" fmla="*/ 112182 h 125152"/>
              <a:gd name="connsiteX3" fmla="*/ 371318 w 703421"/>
              <a:gd name="connsiteY3" fmla="*/ 85988 h 125152"/>
              <a:gd name="connsiteX4" fmla="*/ 642781 w 703421"/>
              <a:gd name="connsiteY4" fmla="*/ 263 h 125152"/>
              <a:gd name="connsiteX0" fmla="*/ 642781 w 665897"/>
              <a:gd name="connsiteY0" fmla="*/ 263 h 125152"/>
              <a:gd name="connsiteX1" fmla="*/ 645162 w 665897"/>
              <a:gd name="connsiteY1" fmla="*/ 116945 h 125152"/>
              <a:gd name="connsiteX2" fmla="*/ 4606 w 665897"/>
              <a:gd name="connsiteY2" fmla="*/ 112182 h 125152"/>
              <a:gd name="connsiteX3" fmla="*/ 371318 w 665897"/>
              <a:gd name="connsiteY3" fmla="*/ 85988 h 125152"/>
              <a:gd name="connsiteX4" fmla="*/ 642781 w 665897"/>
              <a:gd name="connsiteY4" fmla="*/ 263 h 125152"/>
              <a:gd name="connsiteX0" fmla="*/ 642781 w 665897"/>
              <a:gd name="connsiteY0" fmla="*/ 263 h 116945"/>
              <a:gd name="connsiteX1" fmla="*/ 645162 w 665897"/>
              <a:gd name="connsiteY1" fmla="*/ 116945 h 116945"/>
              <a:gd name="connsiteX2" fmla="*/ 4606 w 665897"/>
              <a:gd name="connsiteY2" fmla="*/ 112182 h 116945"/>
              <a:gd name="connsiteX3" fmla="*/ 371318 w 665897"/>
              <a:gd name="connsiteY3" fmla="*/ 85988 h 116945"/>
              <a:gd name="connsiteX4" fmla="*/ 642781 w 665897"/>
              <a:gd name="connsiteY4" fmla="*/ 263 h 116945"/>
              <a:gd name="connsiteX0" fmla="*/ 680881 w 695827"/>
              <a:gd name="connsiteY0" fmla="*/ 221 h 131191"/>
              <a:gd name="connsiteX1" fmla="*/ 645162 w 695827"/>
              <a:gd name="connsiteY1" fmla="*/ 131191 h 131191"/>
              <a:gd name="connsiteX2" fmla="*/ 4606 w 695827"/>
              <a:gd name="connsiteY2" fmla="*/ 126428 h 131191"/>
              <a:gd name="connsiteX3" fmla="*/ 371318 w 695827"/>
              <a:gd name="connsiteY3" fmla="*/ 100234 h 131191"/>
              <a:gd name="connsiteX4" fmla="*/ 680881 w 695827"/>
              <a:gd name="connsiteY4" fmla="*/ 221 h 131191"/>
              <a:gd name="connsiteX0" fmla="*/ 680881 w 681039"/>
              <a:gd name="connsiteY0" fmla="*/ 23545 h 154515"/>
              <a:gd name="connsiteX1" fmla="*/ 645162 w 681039"/>
              <a:gd name="connsiteY1" fmla="*/ 154515 h 154515"/>
              <a:gd name="connsiteX2" fmla="*/ 4606 w 681039"/>
              <a:gd name="connsiteY2" fmla="*/ 149752 h 154515"/>
              <a:gd name="connsiteX3" fmla="*/ 371318 w 681039"/>
              <a:gd name="connsiteY3" fmla="*/ 123558 h 154515"/>
              <a:gd name="connsiteX4" fmla="*/ 680881 w 681039"/>
              <a:gd name="connsiteY4" fmla="*/ 23545 h 154515"/>
              <a:gd name="connsiteX0" fmla="*/ 680881 w 697806"/>
              <a:gd name="connsiteY0" fmla="*/ 2398 h 133368"/>
              <a:gd name="connsiteX1" fmla="*/ 645162 w 697806"/>
              <a:gd name="connsiteY1" fmla="*/ 133368 h 133368"/>
              <a:gd name="connsiteX2" fmla="*/ 4606 w 697806"/>
              <a:gd name="connsiteY2" fmla="*/ 128605 h 133368"/>
              <a:gd name="connsiteX3" fmla="*/ 371318 w 697806"/>
              <a:gd name="connsiteY3" fmla="*/ 102411 h 133368"/>
              <a:gd name="connsiteX4" fmla="*/ 680881 w 697806"/>
              <a:gd name="connsiteY4" fmla="*/ 2398 h 133368"/>
              <a:gd name="connsiteX0" fmla="*/ 680881 w 681063"/>
              <a:gd name="connsiteY0" fmla="*/ 7572 h 138542"/>
              <a:gd name="connsiteX1" fmla="*/ 645162 w 681063"/>
              <a:gd name="connsiteY1" fmla="*/ 138542 h 138542"/>
              <a:gd name="connsiteX2" fmla="*/ 4606 w 681063"/>
              <a:gd name="connsiteY2" fmla="*/ 133779 h 138542"/>
              <a:gd name="connsiteX3" fmla="*/ 371318 w 681063"/>
              <a:gd name="connsiteY3" fmla="*/ 107585 h 138542"/>
              <a:gd name="connsiteX4" fmla="*/ 680881 w 681063"/>
              <a:gd name="connsiteY4" fmla="*/ 7572 h 138542"/>
              <a:gd name="connsiteX0" fmla="*/ 649924 w 651967"/>
              <a:gd name="connsiteY0" fmla="*/ 8093 h 129538"/>
              <a:gd name="connsiteX1" fmla="*/ 645162 w 651967"/>
              <a:gd name="connsiteY1" fmla="*/ 129538 h 129538"/>
              <a:gd name="connsiteX2" fmla="*/ 4606 w 651967"/>
              <a:gd name="connsiteY2" fmla="*/ 124775 h 129538"/>
              <a:gd name="connsiteX3" fmla="*/ 371318 w 651967"/>
              <a:gd name="connsiteY3" fmla="*/ 98581 h 129538"/>
              <a:gd name="connsiteX4" fmla="*/ 649924 w 651967"/>
              <a:gd name="connsiteY4" fmla="*/ 8093 h 129538"/>
              <a:gd name="connsiteX0" fmla="*/ 649924 w 662465"/>
              <a:gd name="connsiteY0" fmla="*/ 9542 h 130987"/>
              <a:gd name="connsiteX1" fmla="*/ 645162 w 662465"/>
              <a:gd name="connsiteY1" fmla="*/ 130987 h 130987"/>
              <a:gd name="connsiteX2" fmla="*/ 4606 w 662465"/>
              <a:gd name="connsiteY2" fmla="*/ 126224 h 130987"/>
              <a:gd name="connsiteX3" fmla="*/ 371318 w 662465"/>
              <a:gd name="connsiteY3" fmla="*/ 100030 h 130987"/>
              <a:gd name="connsiteX4" fmla="*/ 649924 w 662465"/>
              <a:gd name="connsiteY4" fmla="*/ 9542 h 130987"/>
              <a:gd name="connsiteX0" fmla="*/ 618968 w 648493"/>
              <a:gd name="connsiteY0" fmla="*/ 11348 h 113743"/>
              <a:gd name="connsiteX1" fmla="*/ 645162 w 648493"/>
              <a:gd name="connsiteY1" fmla="*/ 113743 h 113743"/>
              <a:gd name="connsiteX2" fmla="*/ 4606 w 648493"/>
              <a:gd name="connsiteY2" fmla="*/ 108980 h 113743"/>
              <a:gd name="connsiteX3" fmla="*/ 371318 w 648493"/>
              <a:gd name="connsiteY3" fmla="*/ 82786 h 113743"/>
              <a:gd name="connsiteX4" fmla="*/ 618968 w 648493"/>
              <a:gd name="connsiteY4" fmla="*/ 11348 h 113743"/>
              <a:gd name="connsiteX0" fmla="*/ 795979 w 825504"/>
              <a:gd name="connsiteY0" fmla="*/ 11348 h 113743"/>
              <a:gd name="connsiteX1" fmla="*/ 822173 w 825504"/>
              <a:gd name="connsiteY1" fmla="*/ 113743 h 113743"/>
              <a:gd name="connsiteX2" fmla="*/ 3023 w 825504"/>
              <a:gd name="connsiteY2" fmla="*/ 113742 h 113743"/>
              <a:gd name="connsiteX3" fmla="*/ 548329 w 825504"/>
              <a:gd name="connsiteY3" fmla="*/ 82786 h 113743"/>
              <a:gd name="connsiteX4" fmla="*/ 795979 w 825504"/>
              <a:gd name="connsiteY4" fmla="*/ 11348 h 113743"/>
              <a:gd name="connsiteX0" fmla="*/ 826936 w 839476"/>
              <a:gd name="connsiteY0" fmla="*/ 9738 h 128802"/>
              <a:gd name="connsiteX1" fmla="*/ 822173 w 839476"/>
              <a:gd name="connsiteY1" fmla="*/ 128802 h 128802"/>
              <a:gd name="connsiteX2" fmla="*/ 3023 w 839476"/>
              <a:gd name="connsiteY2" fmla="*/ 128801 h 128802"/>
              <a:gd name="connsiteX3" fmla="*/ 548329 w 839476"/>
              <a:gd name="connsiteY3" fmla="*/ 97845 h 128802"/>
              <a:gd name="connsiteX4" fmla="*/ 826936 w 839476"/>
              <a:gd name="connsiteY4" fmla="*/ 9738 h 128802"/>
              <a:gd name="connsiteX0" fmla="*/ 826936 w 843705"/>
              <a:gd name="connsiteY0" fmla="*/ 12278 h 131342"/>
              <a:gd name="connsiteX1" fmla="*/ 822173 w 843705"/>
              <a:gd name="connsiteY1" fmla="*/ 131342 h 131342"/>
              <a:gd name="connsiteX2" fmla="*/ 3023 w 843705"/>
              <a:gd name="connsiteY2" fmla="*/ 131341 h 131342"/>
              <a:gd name="connsiteX3" fmla="*/ 548329 w 843705"/>
              <a:gd name="connsiteY3" fmla="*/ 100385 h 131342"/>
              <a:gd name="connsiteX4" fmla="*/ 826936 w 843705"/>
              <a:gd name="connsiteY4" fmla="*/ 12278 h 131342"/>
              <a:gd name="connsiteX0" fmla="*/ 826936 w 843705"/>
              <a:gd name="connsiteY0" fmla="*/ 12278 h 131342"/>
              <a:gd name="connsiteX1" fmla="*/ 822173 w 843705"/>
              <a:gd name="connsiteY1" fmla="*/ 131342 h 131342"/>
              <a:gd name="connsiteX2" fmla="*/ 3023 w 843705"/>
              <a:gd name="connsiteY2" fmla="*/ 131341 h 131342"/>
              <a:gd name="connsiteX3" fmla="*/ 548329 w 843705"/>
              <a:gd name="connsiteY3" fmla="*/ 100385 h 131342"/>
              <a:gd name="connsiteX4" fmla="*/ 826936 w 843705"/>
              <a:gd name="connsiteY4" fmla="*/ 12278 h 131342"/>
              <a:gd name="connsiteX0" fmla="*/ 826936 w 843705"/>
              <a:gd name="connsiteY0" fmla="*/ 0 h 119064"/>
              <a:gd name="connsiteX1" fmla="*/ 822173 w 843705"/>
              <a:gd name="connsiteY1" fmla="*/ 119064 h 119064"/>
              <a:gd name="connsiteX2" fmla="*/ 3023 w 843705"/>
              <a:gd name="connsiteY2" fmla="*/ 119063 h 119064"/>
              <a:gd name="connsiteX3" fmla="*/ 548329 w 843705"/>
              <a:gd name="connsiteY3" fmla="*/ 88107 h 119064"/>
              <a:gd name="connsiteX4" fmla="*/ 826936 w 843705"/>
              <a:gd name="connsiteY4" fmla="*/ 0 h 119064"/>
              <a:gd name="connsiteX0" fmla="*/ 826936 w 827993"/>
              <a:gd name="connsiteY0" fmla="*/ 0 h 119064"/>
              <a:gd name="connsiteX1" fmla="*/ 822173 w 827993"/>
              <a:gd name="connsiteY1" fmla="*/ 119064 h 119064"/>
              <a:gd name="connsiteX2" fmla="*/ 3023 w 827993"/>
              <a:gd name="connsiteY2" fmla="*/ 119063 h 119064"/>
              <a:gd name="connsiteX3" fmla="*/ 548329 w 827993"/>
              <a:gd name="connsiteY3" fmla="*/ 88107 h 119064"/>
              <a:gd name="connsiteX4" fmla="*/ 826936 w 827993"/>
              <a:gd name="connsiteY4" fmla="*/ 0 h 119064"/>
              <a:gd name="connsiteX0" fmla="*/ 826936 w 827103"/>
              <a:gd name="connsiteY0" fmla="*/ 0 h 119064"/>
              <a:gd name="connsiteX1" fmla="*/ 822173 w 827103"/>
              <a:gd name="connsiteY1" fmla="*/ 119064 h 119064"/>
              <a:gd name="connsiteX2" fmla="*/ 3023 w 827103"/>
              <a:gd name="connsiteY2" fmla="*/ 119063 h 119064"/>
              <a:gd name="connsiteX3" fmla="*/ 548329 w 827103"/>
              <a:gd name="connsiteY3" fmla="*/ 88107 h 119064"/>
              <a:gd name="connsiteX4" fmla="*/ 826936 w 827103"/>
              <a:gd name="connsiteY4" fmla="*/ 0 h 119064"/>
              <a:gd name="connsiteX0" fmla="*/ 827133 w 834587"/>
              <a:gd name="connsiteY0" fmla="*/ 0 h 126208"/>
              <a:gd name="connsiteX1" fmla="*/ 831895 w 834587"/>
              <a:gd name="connsiteY1" fmla="*/ 126208 h 126208"/>
              <a:gd name="connsiteX2" fmla="*/ 3220 w 834587"/>
              <a:gd name="connsiteY2" fmla="*/ 119063 h 126208"/>
              <a:gd name="connsiteX3" fmla="*/ 548526 w 834587"/>
              <a:gd name="connsiteY3" fmla="*/ 88107 h 126208"/>
              <a:gd name="connsiteX4" fmla="*/ 827133 w 834587"/>
              <a:gd name="connsiteY4" fmla="*/ 0 h 126208"/>
              <a:gd name="connsiteX0" fmla="*/ 827133 w 831895"/>
              <a:gd name="connsiteY0" fmla="*/ 0 h 126208"/>
              <a:gd name="connsiteX1" fmla="*/ 831895 w 831895"/>
              <a:gd name="connsiteY1" fmla="*/ 126208 h 126208"/>
              <a:gd name="connsiteX2" fmla="*/ 3220 w 831895"/>
              <a:gd name="connsiteY2" fmla="*/ 119063 h 126208"/>
              <a:gd name="connsiteX3" fmla="*/ 548526 w 831895"/>
              <a:gd name="connsiteY3" fmla="*/ 88107 h 126208"/>
              <a:gd name="connsiteX4" fmla="*/ 827133 w 831895"/>
              <a:gd name="connsiteY4" fmla="*/ 0 h 126208"/>
              <a:gd name="connsiteX0" fmla="*/ 827133 w 831895"/>
              <a:gd name="connsiteY0" fmla="*/ 0 h 123826"/>
              <a:gd name="connsiteX1" fmla="*/ 831895 w 831895"/>
              <a:gd name="connsiteY1" fmla="*/ 123826 h 123826"/>
              <a:gd name="connsiteX2" fmla="*/ 3220 w 831895"/>
              <a:gd name="connsiteY2" fmla="*/ 119063 h 123826"/>
              <a:gd name="connsiteX3" fmla="*/ 548526 w 831895"/>
              <a:gd name="connsiteY3" fmla="*/ 88107 h 123826"/>
              <a:gd name="connsiteX4" fmla="*/ 827133 w 831895"/>
              <a:gd name="connsiteY4" fmla="*/ 0 h 123826"/>
              <a:gd name="connsiteX0" fmla="*/ 827133 w 832784"/>
              <a:gd name="connsiteY0" fmla="*/ 0 h 123826"/>
              <a:gd name="connsiteX1" fmla="*/ 831895 w 832784"/>
              <a:gd name="connsiteY1" fmla="*/ 123826 h 123826"/>
              <a:gd name="connsiteX2" fmla="*/ 3220 w 832784"/>
              <a:gd name="connsiteY2" fmla="*/ 119063 h 123826"/>
              <a:gd name="connsiteX3" fmla="*/ 548526 w 832784"/>
              <a:gd name="connsiteY3" fmla="*/ 88107 h 123826"/>
              <a:gd name="connsiteX4" fmla="*/ 827133 w 832784"/>
              <a:gd name="connsiteY4" fmla="*/ 0 h 123826"/>
              <a:gd name="connsiteX0" fmla="*/ 836658 w 836658"/>
              <a:gd name="connsiteY0" fmla="*/ 0 h 128588"/>
              <a:gd name="connsiteX1" fmla="*/ 831895 w 836658"/>
              <a:gd name="connsiteY1" fmla="*/ 128588 h 128588"/>
              <a:gd name="connsiteX2" fmla="*/ 3220 w 836658"/>
              <a:gd name="connsiteY2" fmla="*/ 123825 h 128588"/>
              <a:gd name="connsiteX3" fmla="*/ 548526 w 836658"/>
              <a:gd name="connsiteY3" fmla="*/ 92869 h 128588"/>
              <a:gd name="connsiteX4" fmla="*/ 836658 w 836658"/>
              <a:gd name="connsiteY4" fmla="*/ 0 h 12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658" h="128588">
                <a:moveTo>
                  <a:pt x="836658" y="0"/>
                </a:moveTo>
                <a:cubicBezTo>
                  <a:pt x="834674" y="71833"/>
                  <a:pt x="835864" y="57548"/>
                  <a:pt x="831895" y="128588"/>
                </a:cubicBezTo>
                <a:lnTo>
                  <a:pt x="3220" y="123825"/>
                </a:lnTo>
                <a:cubicBezTo>
                  <a:pt x="-44008" y="117872"/>
                  <a:pt x="442164" y="111522"/>
                  <a:pt x="548526" y="92869"/>
                </a:cubicBezTo>
                <a:cubicBezTo>
                  <a:pt x="654889" y="74216"/>
                  <a:pt x="802924" y="16273"/>
                  <a:pt x="836658" y="0"/>
                </a:cubicBezTo>
                <a:close/>
              </a:path>
            </a:pathLst>
          </a:custGeom>
          <a:solidFill>
            <a:schemeClr val="accent2">
              <a:alpha val="47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reeform 42"/>
          <p:cNvSpPr/>
          <p:nvPr/>
        </p:nvSpPr>
        <p:spPr>
          <a:xfrm flipH="1">
            <a:off x="9000069" y="4741037"/>
            <a:ext cx="836658" cy="128588"/>
          </a:xfrm>
          <a:custGeom>
            <a:avLst/>
            <a:gdLst>
              <a:gd name="connsiteX0" fmla="*/ 638182 w 719301"/>
              <a:gd name="connsiteY0" fmla="*/ 4 h 127772"/>
              <a:gd name="connsiteX1" fmla="*/ 640563 w 719301"/>
              <a:gd name="connsiteY1" fmla="*/ 116686 h 127772"/>
              <a:gd name="connsiteX2" fmla="*/ 7 w 719301"/>
              <a:gd name="connsiteY2" fmla="*/ 111923 h 127772"/>
              <a:gd name="connsiteX3" fmla="*/ 638182 w 719301"/>
              <a:gd name="connsiteY3" fmla="*/ 4 h 127772"/>
              <a:gd name="connsiteX0" fmla="*/ 642781 w 703421"/>
              <a:gd name="connsiteY0" fmla="*/ 263 h 125152"/>
              <a:gd name="connsiteX1" fmla="*/ 645162 w 703421"/>
              <a:gd name="connsiteY1" fmla="*/ 116945 h 125152"/>
              <a:gd name="connsiteX2" fmla="*/ 4606 w 703421"/>
              <a:gd name="connsiteY2" fmla="*/ 112182 h 125152"/>
              <a:gd name="connsiteX3" fmla="*/ 371318 w 703421"/>
              <a:gd name="connsiteY3" fmla="*/ 85988 h 125152"/>
              <a:gd name="connsiteX4" fmla="*/ 642781 w 703421"/>
              <a:gd name="connsiteY4" fmla="*/ 263 h 125152"/>
              <a:gd name="connsiteX0" fmla="*/ 642781 w 703421"/>
              <a:gd name="connsiteY0" fmla="*/ 263 h 125152"/>
              <a:gd name="connsiteX1" fmla="*/ 645162 w 703421"/>
              <a:gd name="connsiteY1" fmla="*/ 116945 h 125152"/>
              <a:gd name="connsiteX2" fmla="*/ 4606 w 703421"/>
              <a:gd name="connsiteY2" fmla="*/ 112182 h 125152"/>
              <a:gd name="connsiteX3" fmla="*/ 371318 w 703421"/>
              <a:gd name="connsiteY3" fmla="*/ 85988 h 125152"/>
              <a:gd name="connsiteX4" fmla="*/ 642781 w 703421"/>
              <a:gd name="connsiteY4" fmla="*/ 263 h 125152"/>
              <a:gd name="connsiteX0" fmla="*/ 642781 w 665897"/>
              <a:gd name="connsiteY0" fmla="*/ 263 h 125152"/>
              <a:gd name="connsiteX1" fmla="*/ 645162 w 665897"/>
              <a:gd name="connsiteY1" fmla="*/ 116945 h 125152"/>
              <a:gd name="connsiteX2" fmla="*/ 4606 w 665897"/>
              <a:gd name="connsiteY2" fmla="*/ 112182 h 125152"/>
              <a:gd name="connsiteX3" fmla="*/ 371318 w 665897"/>
              <a:gd name="connsiteY3" fmla="*/ 85988 h 125152"/>
              <a:gd name="connsiteX4" fmla="*/ 642781 w 665897"/>
              <a:gd name="connsiteY4" fmla="*/ 263 h 125152"/>
              <a:gd name="connsiteX0" fmla="*/ 642781 w 665897"/>
              <a:gd name="connsiteY0" fmla="*/ 263 h 116945"/>
              <a:gd name="connsiteX1" fmla="*/ 645162 w 665897"/>
              <a:gd name="connsiteY1" fmla="*/ 116945 h 116945"/>
              <a:gd name="connsiteX2" fmla="*/ 4606 w 665897"/>
              <a:gd name="connsiteY2" fmla="*/ 112182 h 116945"/>
              <a:gd name="connsiteX3" fmla="*/ 371318 w 665897"/>
              <a:gd name="connsiteY3" fmla="*/ 85988 h 116945"/>
              <a:gd name="connsiteX4" fmla="*/ 642781 w 665897"/>
              <a:gd name="connsiteY4" fmla="*/ 263 h 116945"/>
              <a:gd name="connsiteX0" fmla="*/ 680881 w 695827"/>
              <a:gd name="connsiteY0" fmla="*/ 221 h 131191"/>
              <a:gd name="connsiteX1" fmla="*/ 645162 w 695827"/>
              <a:gd name="connsiteY1" fmla="*/ 131191 h 131191"/>
              <a:gd name="connsiteX2" fmla="*/ 4606 w 695827"/>
              <a:gd name="connsiteY2" fmla="*/ 126428 h 131191"/>
              <a:gd name="connsiteX3" fmla="*/ 371318 w 695827"/>
              <a:gd name="connsiteY3" fmla="*/ 100234 h 131191"/>
              <a:gd name="connsiteX4" fmla="*/ 680881 w 695827"/>
              <a:gd name="connsiteY4" fmla="*/ 221 h 131191"/>
              <a:gd name="connsiteX0" fmla="*/ 680881 w 681039"/>
              <a:gd name="connsiteY0" fmla="*/ 23545 h 154515"/>
              <a:gd name="connsiteX1" fmla="*/ 645162 w 681039"/>
              <a:gd name="connsiteY1" fmla="*/ 154515 h 154515"/>
              <a:gd name="connsiteX2" fmla="*/ 4606 w 681039"/>
              <a:gd name="connsiteY2" fmla="*/ 149752 h 154515"/>
              <a:gd name="connsiteX3" fmla="*/ 371318 w 681039"/>
              <a:gd name="connsiteY3" fmla="*/ 123558 h 154515"/>
              <a:gd name="connsiteX4" fmla="*/ 680881 w 681039"/>
              <a:gd name="connsiteY4" fmla="*/ 23545 h 154515"/>
              <a:gd name="connsiteX0" fmla="*/ 680881 w 697806"/>
              <a:gd name="connsiteY0" fmla="*/ 2398 h 133368"/>
              <a:gd name="connsiteX1" fmla="*/ 645162 w 697806"/>
              <a:gd name="connsiteY1" fmla="*/ 133368 h 133368"/>
              <a:gd name="connsiteX2" fmla="*/ 4606 w 697806"/>
              <a:gd name="connsiteY2" fmla="*/ 128605 h 133368"/>
              <a:gd name="connsiteX3" fmla="*/ 371318 w 697806"/>
              <a:gd name="connsiteY3" fmla="*/ 102411 h 133368"/>
              <a:gd name="connsiteX4" fmla="*/ 680881 w 697806"/>
              <a:gd name="connsiteY4" fmla="*/ 2398 h 133368"/>
              <a:gd name="connsiteX0" fmla="*/ 680881 w 681063"/>
              <a:gd name="connsiteY0" fmla="*/ 7572 h 138542"/>
              <a:gd name="connsiteX1" fmla="*/ 645162 w 681063"/>
              <a:gd name="connsiteY1" fmla="*/ 138542 h 138542"/>
              <a:gd name="connsiteX2" fmla="*/ 4606 w 681063"/>
              <a:gd name="connsiteY2" fmla="*/ 133779 h 138542"/>
              <a:gd name="connsiteX3" fmla="*/ 371318 w 681063"/>
              <a:gd name="connsiteY3" fmla="*/ 107585 h 138542"/>
              <a:gd name="connsiteX4" fmla="*/ 680881 w 681063"/>
              <a:gd name="connsiteY4" fmla="*/ 7572 h 138542"/>
              <a:gd name="connsiteX0" fmla="*/ 649924 w 651967"/>
              <a:gd name="connsiteY0" fmla="*/ 8093 h 129538"/>
              <a:gd name="connsiteX1" fmla="*/ 645162 w 651967"/>
              <a:gd name="connsiteY1" fmla="*/ 129538 h 129538"/>
              <a:gd name="connsiteX2" fmla="*/ 4606 w 651967"/>
              <a:gd name="connsiteY2" fmla="*/ 124775 h 129538"/>
              <a:gd name="connsiteX3" fmla="*/ 371318 w 651967"/>
              <a:gd name="connsiteY3" fmla="*/ 98581 h 129538"/>
              <a:gd name="connsiteX4" fmla="*/ 649924 w 651967"/>
              <a:gd name="connsiteY4" fmla="*/ 8093 h 129538"/>
              <a:gd name="connsiteX0" fmla="*/ 649924 w 662465"/>
              <a:gd name="connsiteY0" fmla="*/ 9542 h 130987"/>
              <a:gd name="connsiteX1" fmla="*/ 645162 w 662465"/>
              <a:gd name="connsiteY1" fmla="*/ 130987 h 130987"/>
              <a:gd name="connsiteX2" fmla="*/ 4606 w 662465"/>
              <a:gd name="connsiteY2" fmla="*/ 126224 h 130987"/>
              <a:gd name="connsiteX3" fmla="*/ 371318 w 662465"/>
              <a:gd name="connsiteY3" fmla="*/ 100030 h 130987"/>
              <a:gd name="connsiteX4" fmla="*/ 649924 w 662465"/>
              <a:gd name="connsiteY4" fmla="*/ 9542 h 130987"/>
              <a:gd name="connsiteX0" fmla="*/ 618968 w 648493"/>
              <a:gd name="connsiteY0" fmla="*/ 11348 h 113743"/>
              <a:gd name="connsiteX1" fmla="*/ 645162 w 648493"/>
              <a:gd name="connsiteY1" fmla="*/ 113743 h 113743"/>
              <a:gd name="connsiteX2" fmla="*/ 4606 w 648493"/>
              <a:gd name="connsiteY2" fmla="*/ 108980 h 113743"/>
              <a:gd name="connsiteX3" fmla="*/ 371318 w 648493"/>
              <a:gd name="connsiteY3" fmla="*/ 82786 h 113743"/>
              <a:gd name="connsiteX4" fmla="*/ 618968 w 648493"/>
              <a:gd name="connsiteY4" fmla="*/ 11348 h 113743"/>
              <a:gd name="connsiteX0" fmla="*/ 795979 w 825504"/>
              <a:gd name="connsiteY0" fmla="*/ 11348 h 113743"/>
              <a:gd name="connsiteX1" fmla="*/ 822173 w 825504"/>
              <a:gd name="connsiteY1" fmla="*/ 113743 h 113743"/>
              <a:gd name="connsiteX2" fmla="*/ 3023 w 825504"/>
              <a:gd name="connsiteY2" fmla="*/ 113742 h 113743"/>
              <a:gd name="connsiteX3" fmla="*/ 548329 w 825504"/>
              <a:gd name="connsiteY3" fmla="*/ 82786 h 113743"/>
              <a:gd name="connsiteX4" fmla="*/ 795979 w 825504"/>
              <a:gd name="connsiteY4" fmla="*/ 11348 h 113743"/>
              <a:gd name="connsiteX0" fmla="*/ 826936 w 839476"/>
              <a:gd name="connsiteY0" fmla="*/ 9738 h 128802"/>
              <a:gd name="connsiteX1" fmla="*/ 822173 w 839476"/>
              <a:gd name="connsiteY1" fmla="*/ 128802 h 128802"/>
              <a:gd name="connsiteX2" fmla="*/ 3023 w 839476"/>
              <a:gd name="connsiteY2" fmla="*/ 128801 h 128802"/>
              <a:gd name="connsiteX3" fmla="*/ 548329 w 839476"/>
              <a:gd name="connsiteY3" fmla="*/ 97845 h 128802"/>
              <a:gd name="connsiteX4" fmla="*/ 826936 w 839476"/>
              <a:gd name="connsiteY4" fmla="*/ 9738 h 128802"/>
              <a:gd name="connsiteX0" fmla="*/ 826936 w 843705"/>
              <a:gd name="connsiteY0" fmla="*/ 12278 h 131342"/>
              <a:gd name="connsiteX1" fmla="*/ 822173 w 843705"/>
              <a:gd name="connsiteY1" fmla="*/ 131342 h 131342"/>
              <a:gd name="connsiteX2" fmla="*/ 3023 w 843705"/>
              <a:gd name="connsiteY2" fmla="*/ 131341 h 131342"/>
              <a:gd name="connsiteX3" fmla="*/ 548329 w 843705"/>
              <a:gd name="connsiteY3" fmla="*/ 100385 h 131342"/>
              <a:gd name="connsiteX4" fmla="*/ 826936 w 843705"/>
              <a:gd name="connsiteY4" fmla="*/ 12278 h 131342"/>
              <a:gd name="connsiteX0" fmla="*/ 826936 w 843705"/>
              <a:gd name="connsiteY0" fmla="*/ 12278 h 131342"/>
              <a:gd name="connsiteX1" fmla="*/ 822173 w 843705"/>
              <a:gd name="connsiteY1" fmla="*/ 131342 h 131342"/>
              <a:gd name="connsiteX2" fmla="*/ 3023 w 843705"/>
              <a:gd name="connsiteY2" fmla="*/ 131341 h 131342"/>
              <a:gd name="connsiteX3" fmla="*/ 548329 w 843705"/>
              <a:gd name="connsiteY3" fmla="*/ 100385 h 131342"/>
              <a:gd name="connsiteX4" fmla="*/ 826936 w 843705"/>
              <a:gd name="connsiteY4" fmla="*/ 12278 h 131342"/>
              <a:gd name="connsiteX0" fmla="*/ 826936 w 843705"/>
              <a:gd name="connsiteY0" fmla="*/ 0 h 119064"/>
              <a:gd name="connsiteX1" fmla="*/ 822173 w 843705"/>
              <a:gd name="connsiteY1" fmla="*/ 119064 h 119064"/>
              <a:gd name="connsiteX2" fmla="*/ 3023 w 843705"/>
              <a:gd name="connsiteY2" fmla="*/ 119063 h 119064"/>
              <a:gd name="connsiteX3" fmla="*/ 548329 w 843705"/>
              <a:gd name="connsiteY3" fmla="*/ 88107 h 119064"/>
              <a:gd name="connsiteX4" fmla="*/ 826936 w 843705"/>
              <a:gd name="connsiteY4" fmla="*/ 0 h 119064"/>
              <a:gd name="connsiteX0" fmla="*/ 826936 w 827993"/>
              <a:gd name="connsiteY0" fmla="*/ 0 h 119064"/>
              <a:gd name="connsiteX1" fmla="*/ 822173 w 827993"/>
              <a:gd name="connsiteY1" fmla="*/ 119064 h 119064"/>
              <a:gd name="connsiteX2" fmla="*/ 3023 w 827993"/>
              <a:gd name="connsiteY2" fmla="*/ 119063 h 119064"/>
              <a:gd name="connsiteX3" fmla="*/ 548329 w 827993"/>
              <a:gd name="connsiteY3" fmla="*/ 88107 h 119064"/>
              <a:gd name="connsiteX4" fmla="*/ 826936 w 827993"/>
              <a:gd name="connsiteY4" fmla="*/ 0 h 119064"/>
              <a:gd name="connsiteX0" fmla="*/ 826936 w 827103"/>
              <a:gd name="connsiteY0" fmla="*/ 0 h 119064"/>
              <a:gd name="connsiteX1" fmla="*/ 822173 w 827103"/>
              <a:gd name="connsiteY1" fmla="*/ 119064 h 119064"/>
              <a:gd name="connsiteX2" fmla="*/ 3023 w 827103"/>
              <a:gd name="connsiteY2" fmla="*/ 119063 h 119064"/>
              <a:gd name="connsiteX3" fmla="*/ 548329 w 827103"/>
              <a:gd name="connsiteY3" fmla="*/ 88107 h 119064"/>
              <a:gd name="connsiteX4" fmla="*/ 826936 w 827103"/>
              <a:gd name="connsiteY4" fmla="*/ 0 h 119064"/>
              <a:gd name="connsiteX0" fmla="*/ 827133 w 834587"/>
              <a:gd name="connsiteY0" fmla="*/ 0 h 126208"/>
              <a:gd name="connsiteX1" fmla="*/ 831895 w 834587"/>
              <a:gd name="connsiteY1" fmla="*/ 126208 h 126208"/>
              <a:gd name="connsiteX2" fmla="*/ 3220 w 834587"/>
              <a:gd name="connsiteY2" fmla="*/ 119063 h 126208"/>
              <a:gd name="connsiteX3" fmla="*/ 548526 w 834587"/>
              <a:gd name="connsiteY3" fmla="*/ 88107 h 126208"/>
              <a:gd name="connsiteX4" fmla="*/ 827133 w 834587"/>
              <a:gd name="connsiteY4" fmla="*/ 0 h 126208"/>
              <a:gd name="connsiteX0" fmla="*/ 827133 w 831895"/>
              <a:gd name="connsiteY0" fmla="*/ 0 h 126208"/>
              <a:gd name="connsiteX1" fmla="*/ 831895 w 831895"/>
              <a:gd name="connsiteY1" fmla="*/ 126208 h 126208"/>
              <a:gd name="connsiteX2" fmla="*/ 3220 w 831895"/>
              <a:gd name="connsiteY2" fmla="*/ 119063 h 126208"/>
              <a:gd name="connsiteX3" fmla="*/ 548526 w 831895"/>
              <a:gd name="connsiteY3" fmla="*/ 88107 h 126208"/>
              <a:gd name="connsiteX4" fmla="*/ 827133 w 831895"/>
              <a:gd name="connsiteY4" fmla="*/ 0 h 126208"/>
              <a:gd name="connsiteX0" fmla="*/ 827133 w 831895"/>
              <a:gd name="connsiteY0" fmla="*/ 0 h 123826"/>
              <a:gd name="connsiteX1" fmla="*/ 831895 w 831895"/>
              <a:gd name="connsiteY1" fmla="*/ 123826 h 123826"/>
              <a:gd name="connsiteX2" fmla="*/ 3220 w 831895"/>
              <a:gd name="connsiteY2" fmla="*/ 119063 h 123826"/>
              <a:gd name="connsiteX3" fmla="*/ 548526 w 831895"/>
              <a:gd name="connsiteY3" fmla="*/ 88107 h 123826"/>
              <a:gd name="connsiteX4" fmla="*/ 827133 w 831895"/>
              <a:gd name="connsiteY4" fmla="*/ 0 h 123826"/>
              <a:gd name="connsiteX0" fmla="*/ 827133 w 832784"/>
              <a:gd name="connsiteY0" fmla="*/ 0 h 123826"/>
              <a:gd name="connsiteX1" fmla="*/ 831895 w 832784"/>
              <a:gd name="connsiteY1" fmla="*/ 123826 h 123826"/>
              <a:gd name="connsiteX2" fmla="*/ 3220 w 832784"/>
              <a:gd name="connsiteY2" fmla="*/ 119063 h 123826"/>
              <a:gd name="connsiteX3" fmla="*/ 548526 w 832784"/>
              <a:gd name="connsiteY3" fmla="*/ 88107 h 123826"/>
              <a:gd name="connsiteX4" fmla="*/ 827133 w 832784"/>
              <a:gd name="connsiteY4" fmla="*/ 0 h 123826"/>
              <a:gd name="connsiteX0" fmla="*/ 836658 w 836658"/>
              <a:gd name="connsiteY0" fmla="*/ 0 h 128588"/>
              <a:gd name="connsiteX1" fmla="*/ 831895 w 836658"/>
              <a:gd name="connsiteY1" fmla="*/ 128588 h 128588"/>
              <a:gd name="connsiteX2" fmla="*/ 3220 w 836658"/>
              <a:gd name="connsiteY2" fmla="*/ 123825 h 128588"/>
              <a:gd name="connsiteX3" fmla="*/ 548526 w 836658"/>
              <a:gd name="connsiteY3" fmla="*/ 92869 h 128588"/>
              <a:gd name="connsiteX4" fmla="*/ 836658 w 836658"/>
              <a:gd name="connsiteY4" fmla="*/ 0 h 12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6658" h="128588">
                <a:moveTo>
                  <a:pt x="836658" y="0"/>
                </a:moveTo>
                <a:cubicBezTo>
                  <a:pt x="834674" y="71833"/>
                  <a:pt x="835864" y="57548"/>
                  <a:pt x="831895" y="128588"/>
                </a:cubicBezTo>
                <a:lnTo>
                  <a:pt x="3220" y="123825"/>
                </a:lnTo>
                <a:cubicBezTo>
                  <a:pt x="-44008" y="117872"/>
                  <a:pt x="442164" y="111522"/>
                  <a:pt x="548526" y="92869"/>
                </a:cubicBezTo>
                <a:cubicBezTo>
                  <a:pt x="654889" y="74216"/>
                  <a:pt x="802924" y="16273"/>
                  <a:pt x="836658" y="0"/>
                </a:cubicBezTo>
                <a:close/>
              </a:path>
            </a:pathLst>
          </a:custGeom>
          <a:solidFill>
            <a:schemeClr val="accent2">
              <a:alpha val="47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98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126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NOE Umberto</cp:lastModifiedBy>
  <cp:revision>10</cp:revision>
  <dcterms:created xsi:type="dcterms:W3CDTF">2020-01-31T12:35:22Z</dcterms:created>
  <dcterms:modified xsi:type="dcterms:W3CDTF">2020-01-31T18:02:02Z</dcterms:modified>
</cp:coreProperties>
</file>