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EDB8-2226-42AB-B4C6-A519D13325D6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6178-46EB-4977-8285-EC476D882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905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EDB8-2226-42AB-B4C6-A519D13325D6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6178-46EB-4977-8285-EC476D882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433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EDB8-2226-42AB-B4C6-A519D13325D6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6178-46EB-4977-8285-EC476D882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897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EDB8-2226-42AB-B4C6-A519D13325D6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6178-46EB-4977-8285-EC476D882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294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EDB8-2226-42AB-B4C6-A519D13325D6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6178-46EB-4977-8285-EC476D882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381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EDB8-2226-42AB-B4C6-A519D13325D6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6178-46EB-4977-8285-EC476D882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720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EDB8-2226-42AB-B4C6-A519D13325D6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6178-46EB-4977-8285-EC476D882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914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EDB8-2226-42AB-B4C6-A519D13325D6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6178-46EB-4977-8285-EC476D882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58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EDB8-2226-42AB-B4C6-A519D13325D6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6178-46EB-4977-8285-EC476D882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517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EDB8-2226-42AB-B4C6-A519D13325D6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6178-46EB-4977-8285-EC476D882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719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EDB8-2226-42AB-B4C6-A519D13325D6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6178-46EB-4977-8285-EC476D882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53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8EDB8-2226-42AB-B4C6-A519D13325D6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06178-46EB-4977-8285-EC476D882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416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loud 11"/>
          <p:cNvSpPr/>
          <p:nvPr/>
        </p:nvSpPr>
        <p:spPr>
          <a:xfrm>
            <a:off x="2129923" y="914188"/>
            <a:ext cx="4705682" cy="3312367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Population</a:t>
            </a:r>
          </a:p>
          <a:p>
            <a:pPr algn="ctr"/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units)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7134186" y="4153819"/>
            <a:ext cx="2302623" cy="142979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</a:p>
          <a:p>
            <a:pPr algn="ctr"/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units)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Bent Arrow 7"/>
          <p:cNvSpPr/>
          <p:nvPr/>
        </p:nvSpPr>
        <p:spPr>
          <a:xfrm rot="5400000">
            <a:off x="6622951" y="2221110"/>
            <a:ext cx="1571107" cy="2676699"/>
          </a:xfrm>
          <a:prstGeom prst="bentArrow">
            <a:avLst>
              <a:gd name="adj1" fmla="val 9127"/>
              <a:gd name="adj2" fmla="val 11243"/>
              <a:gd name="adj3" fmla="val 19709"/>
              <a:gd name="adj4" fmla="val 4375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Bent Arrow 8"/>
          <p:cNvSpPr/>
          <p:nvPr/>
        </p:nvSpPr>
        <p:spPr>
          <a:xfrm rot="16200000">
            <a:off x="5284601" y="2936005"/>
            <a:ext cx="1571107" cy="2676699"/>
          </a:xfrm>
          <a:prstGeom prst="bentArrow">
            <a:avLst>
              <a:gd name="adj1" fmla="val 9127"/>
              <a:gd name="adj2" fmla="val 11243"/>
              <a:gd name="adj3" fmla="val 19709"/>
              <a:gd name="adj4" fmla="val 4375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700467" y="3147978"/>
            <a:ext cx="1736342" cy="448888"/>
          </a:xfrm>
          <a:prstGeom prst="round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040494" y="4382419"/>
            <a:ext cx="2496530" cy="448888"/>
          </a:xfrm>
          <a:prstGeom prst="round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Statistical inference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191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NOE Umberto</dc:creator>
  <cp:lastModifiedBy>NOE Umberto</cp:lastModifiedBy>
  <cp:revision>1</cp:revision>
  <dcterms:created xsi:type="dcterms:W3CDTF">2020-01-06T17:33:53Z</dcterms:created>
  <dcterms:modified xsi:type="dcterms:W3CDTF">2020-01-06T17:38:52Z</dcterms:modified>
</cp:coreProperties>
</file>