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6"/>
  </p:notesMasterIdLst>
  <p:sldIdLst>
    <p:sldId id="256" r:id="rId2"/>
    <p:sldId id="257" r:id="rId3"/>
    <p:sldId id="276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C325E"/>
    <a:srgbClr val="CDD4E1"/>
    <a:srgbClr val="8193B2"/>
    <a:srgbClr val="798CB3"/>
    <a:srgbClr val="4F638B"/>
    <a:srgbClr val="485E86"/>
    <a:srgbClr val="344B78"/>
    <a:srgbClr val="3D4E6F"/>
    <a:srgbClr val="ABB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6B68F2-8A76-463B-B421-81620988944F}" type="doc">
      <dgm:prSet loTypeId="urn:microsoft.com/office/officeart/2005/8/layout/vList4" loCatId="picture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1308260F-3F78-42AC-8E76-9875D7BFA4A2}" type="pres">
      <dgm:prSet presAssocID="{066B68F2-8A76-463B-B421-81620988944F}" presName="linear" presStyleCnt="0">
        <dgm:presLayoutVars>
          <dgm:dir/>
          <dgm:resizeHandles val="exact"/>
        </dgm:presLayoutVars>
      </dgm:prSet>
      <dgm:spPr/>
    </dgm:pt>
  </dgm:ptLst>
  <dgm:cxnLst>
    <dgm:cxn modelId="{FFBC1335-8CA5-45DE-8373-D3A095C7CD80}" type="presOf" srcId="{066B68F2-8A76-463B-B421-81620988944F}" destId="{1308260F-3F78-42AC-8E76-9875D7BFA4A2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17AA21-5757-49A9-9696-689EB84537CD}" type="doc">
      <dgm:prSet loTypeId="urn:microsoft.com/office/officeart/2008/layout/BendingPictureBlocks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957E00CC-00D6-449A-92E4-BF1DF40F0D7E}">
      <dgm:prSet phldrT="[Text]" custT="1"/>
      <dgm:spPr>
        <a:solidFill>
          <a:srgbClr val="C8E6F9"/>
        </a:solidFill>
        <a:ln>
          <a:solidFill>
            <a:srgbClr val="001760"/>
          </a:solidFill>
        </a:ln>
      </dgm:spPr>
      <dgm:t>
        <a:bodyPr/>
        <a:lstStyle/>
        <a:p>
          <a:r>
            <a:rPr lang="en-GB" sz="1800" b="1" kern="1200" dirty="0">
              <a:solidFill>
                <a:srgbClr val="001760"/>
              </a:solidFill>
              <a:latin typeface="Calisto MT" panose="02040603050505030304" pitchFamily="18" charset="0"/>
              <a:ea typeface="+mn-ea"/>
              <a:cs typeface="+mn-cs"/>
            </a:rPr>
            <a:t>OLI</a:t>
          </a:r>
          <a:endParaRPr lang="en-GB" sz="2000" b="1" kern="1200" dirty="0">
            <a:solidFill>
              <a:srgbClr val="001760"/>
            </a:solidFill>
            <a:latin typeface="Calisto MT" panose="02040603050505030304" pitchFamily="18" charset="0"/>
            <a:ea typeface="+mn-ea"/>
            <a:cs typeface="+mn-cs"/>
          </a:endParaRPr>
        </a:p>
      </dgm:t>
    </dgm:pt>
    <dgm:pt modelId="{E09398C7-F69B-49F1-8EDD-C07DE25B3B18}" type="parTrans" cxnId="{837C448C-56B0-4803-AC76-F8E359E8B167}">
      <dgm:prSet/>
      <dgm:spPr/>
      <dgm:t>
        <a:bodyPr/>
        <a:lstStyle/>
        <a:p>
          <a:endParaRPr lang="en-GB"/>
        </a:p>
      </dgm:t>
    </dgm:pt>
    <dgm:pt modelId="{429DB037-BDE9-4DAC-BB4D-47ABCDD30599}" type="sibTrans" cxnId="{837C448C-56B0-4803-AC76-F8E359E8B167}">
      <dgm:prSet/>
      <dgm:spPr/>
      <dgm:t>
        <a:bodyPr/>
        <a:lstStyle/>
        <a:p>
          <a:endParaRPr lang="en-GB"/>
        </a:p>
      </dgm:t>
    </dgm:pt>
    <dgm:pt modelId="{0C252B1D-01A5-416F-A341-A913E1A836D6}">
      <dgm:prSet phldrT="[Text]" custT="1"/>
      <dgm:spPr>
        <a:solidFill>
          <a:srgbClr val="C8E6F9"/>
        </a:solidFill>
        <a:ln>
          <a:solidFill>
            <a:srgbClr val="001760"/>
          </a:solidFill>
        </a:ln>
      </dgm:spPr>
      <dgm:t>
        <a:bodyPr/>
        <a:lstStyle/>
        <a:p>
          <a:r>
            <a:rPr lang="en-GB" sz="1400" b="1" kern="1200" dirty="0">
              <a:solidFill>
                <a:srgbClr val="001760"/>
              </a:solidFill>
              <a:latin typeface="Calisto MT" panose="02040603050505030304" pitchFamily="18" charset="0"/>
              <a:ea typeface="+mn-ea"/>
              <a:cs typeface="+mn-cs"/>
            </a:rPr>
            <a:t>DOMINIC</a:t>
          </a:r>
          <a:endParaRPr lang="en-GB" sz="2000" b="1" kern="1200" dirty="0">
            <a:solidFill>
              <a:srgbClr val="001760"/>
            </a:solidFill>
            <a:latin typeface="Calisto MT" panose="02040603050505030304" pitchFamily="18" charset="0"/>
            <a:ea typeface="+mn-ea"/>
            <a:cs typeface="+mn-cs"/>
          </a:endParaRPr>
        </a:p>
      </dgm:t>
    </dgm:pt>
    <dgm:pt modelId="{7B1DFAF9-F1C8-4B60-A124-288E0DF62BAA}" type="parTrans" cxnId="{07F7B7D3-C261-4617-8311-88317A16C035}">
      <dgm:prSet/>
      <dgm:spPr/>
      <dgm:t>
        <a:bodyPr/>
        <a:lstStyle/>
        <a:p>
          <a:endParaRPr lang="en-GB"/>
        </a:p>
      </dgm:t>
    </dgm:pt>
    <dgm:pt modelId="{CEF8147F-8D7C-4378-ACBB-62A849BD5FB6}" type="sibTrans" cxnId="{07F7B7D3-C261-4617-8311-88317A16C035}">
      <dgm:prSet/>
      <dgm:spPr/>
      <dgm:t>
        <a:bodyPr/>
        <a:lstStyle/>
        <a:p>
          <a:endParaRPr lang="en-GB"/>
        </a:p>
      </dgm:t>
    </dgm:pt>
    <dgm:pt modelId="{D3174315-7FD5-4659-BB9B-B644D4C98C3C}">
      <dgm:prSet phldrT="[Text]" custT="1"/>
      <dgm:spPr>
        <a:solidFill>
          <a:srgbClr val="C8E6F9"/>
        </a:solidFill>
        <a:ln>
          <a:solidFill>
            <a:srgbClr val="001760"/>
          </a:solidFill>
        </a:ln>
      </dgm:spPr>
      <dgm:t>
        <a:bodyPr/>
        <a:lstStyle/>
        <a:p>
          <a:r>
            <a:rPr lang="en-GB" sz="1800" b="1" kern="1200" dirty="0">
              <a:solidFill>
                <a:srgbClr val="001760"/>
              </a:solidFill>
              <a:latin typeface="Calisto MT" panose="02040603050505030304" pitchFamily="18" charset="0"/>
              <a:ea typeface="+mn-ea"/>
              <a:cs typeface="+mn-cs"/>
            </a:rPr>
            <a:t>CHRIS</a:t>
          </a:r>
          <a:endParaRPr lang="en-GB" sz="2000" b="1" kern="1200" dirty="0">
            <a:solidFill>
              <a:srgbClr val="001760"/>
            </a:solidFill>
            <a:latin typeface="Calisto MT" panose="02040603050505030304" pitchFamily="18" charset="0"/>
            <a:ea typeface="+mn-ea"/>
            <a:cs typeface="+mn-cs"/>
          </a:endParaRPr>
        </a:p>
      </dgm:t>
    </dgm:pt>
    <dgm:pt modelId="{E084687F-88F7-4F2C-8803-B3A84B050203}" type="parTrans" cxnId="{695F6384-C3D7-446B-855A-03CB8D33F8BA}">
      <dgm:prSet/>
      <dgm:spPr/>
      <dgm:t>
        <a:bodyPr/>
        <a:lstStyle/>
        <a:p>
          <a:endParaRPr lang="en-GB"/>
        </a:p>
      </dgm:t>
    </dgm:pt>
    <dgm:pt modelId="{D39AA38F-5367-4661-81D5-990C193826E1}" type="sibTrans" cxnId="{695F6384-C3D7-446B-855A-03CB8D33F8BA}">
      <dgm:prSet/>
      <dgm:spPr/>
      <dgm:t>
        <a:bodyPr/>
        <a:lstStyle/>
        <a:p>
          <a:endParaRPr lang="en-GB"/>
        </a:p>
      </dgm:t>
    </dgm:pt>
    <dgm:pt modelId="{C24910C5-CF71-4D98-B945-5B8491F70661}">
      <dgm:prSet phldrT="[Text]" custT="1"/>
      <dgm:spPr>
        <a:solidFill>
          <a:srgbClr val="C8E6F9"/>
        </a:solidFill>
        <a:ln>
          <a:solidFill>
            <a:srgbClr val="001760"/>
          </a:solidFill>
        </a:ln>
      </dgm:spPr>
      <dgm:t>
        <a:bodyPr/>
        <a:lstStyle/>
        <a:p>
          <a:r>
            <a:rPr lang="en-GB" sz="1600" b="1" kern="1200" dirty="0">
              <a:solidFill>
                <a:srgbClr val="001760"/>
              </a:solidFill>
              <a:latin typeface="Calisto MT" panose="02040603050505030304" pitchFamily="18" charset="0"/>
              <a:ea typeface="+mn-ea"/>
              <a:cs typeface="+mn-cs"/>
            </a:rPr>
            <a:t>JOSHUA</a:t>
          </a:r>
          <a:endParaRPr lang="en-GB" sz="2000" b="1" kern="1200" dirty="0">
            <a:solidFill>
              <a:srgbClr val="001760"/>
            </a:solidFill>
            <a:latin typeface="Calisto MT" panose="02040603050505030304" pitchFamily="18" charset="0"/>
            <a:ea typeface="+mn-ea"/>
            <a:cs typeface="+mn-cs"/>
          </a:endParaRPr>
        </a:p>
      </dgm:t>
    </dgm:pt>
    <dgm:pt modelId="{2B60CE71-8849-4DFC-A9AD-698CBE82FA13}" type="parTrans" cxnId="{3DF7CEF0-0EFE-4CC2-B190-DA1A6B1495CE}">
      <dgm:prSet/>
      <dgm:spPr/>
      <dgm:t>
        <a:bodyPr/>
        <a:lstStyle/>
        <a:p>
          <a:endParaRPr lang="en-GB"/>
        </a:p>
      </dgm:t>
    </dgm:pt>
    <dgm:pt modelId="{08ACD7A9-513D-4006-8922-DC117608FB15}" type="sibTrans" cxnId="{3DF7CEF0-0EFE-4CC2-B190-DA1A6B1495CE}">
      <dgm:prSet/>
      <dgm:spPr/>
      <dgm:t>
        <a:bodyPr/>
        <a:lstStyle/>
        <a:p>
          <a:endParaRPr lang="en-GB"/>
        </a:p>
      </dgm:t>
    </dgm:pt>
    <dgm:pt modelId="{DA62F7E2-86BD-4E11-8A26-5F35EB3C369B}" type="pres">
      <dgm:prSet presAssocID="{1E17AA21-5757-49A9-9696-689EB84537CD}" presName="Name0" presStyleCnt="0">
        <dgm:presLayoutVars>
          <dgm:dir/>
          <dgm:resizeHandles/>
        </dgm:presLayoutVars>
      </dgm:prSet>
      <dgm:spPr/>
    </dgm:pt>
    <dgm:pt modelId="{0075F6E7-3642-4FC7-AFF7-10EF0B136E71}" type="pres">
      <dgm:prSet presAssocID="{957E00CC-00D6-449A-92E4-BF1DF40F0D7E}" presName="composite" presStyleCnt="0"/>
      <dgm:spPr/>
    </dgm:pt>
    <dgm:pt modelId="{B3FA9E50-E523-47C3-A101-9C302C59ED89}" type="pres">
      <dgm:prSet presAssocID="{957E00CC-00D6-449A-92E4-BF1DF40F0D7E}" presName="rect1" presStyleLbl="bgImgPlace1" presStyleIdx="0" presStyleCnt="4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63767A7-84E1-4B1F-B2DF-93642A051452}" type="pres">
      <dgm:prSet presAssocID="{957E00CC-00D6-449A-92E4-BF1DF40F0D7E}" presName="rect2" presStyleLbl="node1" presStyleIdx="0" presStyleCnt="4">
        <dgm:presLayoutVars>
          <dgm:bulletEnabled val="1"/>
        </dgm:presLayoutVars>
      </dgm:prSet>
      <dgm:spPr/>
    </dgm:pt>
    <dgm:pt modelId="{116442A9-DC59-48D7-91D7-DDF5715FC314}" type="pres">
      <dgm:prSet presAssocID="{429DB037-BDE9-4DAC-BB4D-47ABCDD30599}" presName="sibTrans" presStyleCnt="0"/>
      <dgm:spPr/>
    </dgm:pt>
    <dgm:pt modelId="{FF052704-F245-4CCA-A7EF-3D2B2A91F74A}" type="pres">
      <dgm:prSet presAssocID="{D3174315-7FD5-4659-BB9B-B644D4C98C3C}" presName="composite" presStyleCnt="0"/>
      <dgm:spPr/>
    </dgm:pt>
    <dgm:pt modelId="{18E88C6F-FBF8-4D12-8B1A-3BED4679A4EE}" type="pres">
      <dgm:prSet presAssocID="{D3174315-7FD5-4659-BB9B-B644D4C98C3C}" presName="rect1" presStyleLbl="bgImgPlace1" presStyleIdx="1" presStyleCnt="4"/>
      <dgm:spPr/>
    </dgm:pt>
    <dgm:pt modelId="{51EA17A9-8670-45D8-8896-DF442CAA354F}" type="pres">
      <dgm:prSet presAssocID="{D3174315-7FD5-4659-BB9B-B644D4C98C3C}" presName="rect2" presStyleLbl="node1" presStyleIdx="1" presStyleCnt="4">
        <dgm:presLayoutVars>
          <dgm:bulletEnabled val="1"/>
        </dgm:presLayoutVars>
      </dgm:prSet>
      <dgm:spPr/>
    </dgm:pt>
    <dgm:pt modelId="{8071D588-4C4C-4B2C-B812-5FCCE417BD28}" type="pres">
      <dgm:prSet presAssocID="{D39AA38F-5367-4661-81D5-990C193826E1}" presName="sibTrans" presStyleCnt="0"/>
      <dgm:spPr/>
    </dgm:pt>
    <dgm:pt modelId="{462EC562-293E-4491-9607-59429E1E6836}" type="pres">
      <dgm:prSet presAssocID="{C24910C5-CF71-4D98-B945-5B8491F70661}" presName="composite" presStyleCnt="0"/>
      <dgm:spPr/>
    </dgm:pt>
    <dgm:pt modelId="{486F6A22-0035-4DBF-B0AF-C58D8AF2F014}" type="pres">
      <dgm:prSet presAssocID="{C24910C5-CF71-4D98-B945-5B8491F70661}" presName="rect1" presStyleLbl="bgImgPlace1" presStyleIdx="2" presStyleCnt="4"/>
      <dgm:spPr/>
    </dgm:pt>
    <dgm:pt modelId="{85C9F763-9330-4129-BD56-10FB478BE106}" type="pres">
      <dgm:prSet presAssocID="{C24910C5-CF71-4D98-B945-5B8491F70661}" presName="rect2" presStyleLbl="node1" presStyleIdx="2" presStyleCnt="4">
        <dgm:presLayoutVars>
          <dgm:bulletEnabled val="1"/>
        </dgm:presLayoutVars>
      </dgm:prSet>
      <dgm:spPr/>
    </dgm:pt>
    <dgm:pt modelId="{BAF99D23-080E-4500-9C3E-F4D4FBCD945D}" type="pres">
      <dgm:prSet presAssocID="{08ACD7A9-513D-4006-8922-DC117608FB15}" presName="sibTrans" presStyleCnt="0"/>
      <dgm:spPr/>
    </dgm:pt>
    <dgm:pt modelId="{E11C096C-058E-4507-98E6-FEC864A0F494}" type="pres">
      <dgm:prSet presAssocID="{0C252B1D-01A5-416F-A341-A913E1A836D6}" presName="composite" presStyleCnt="0"/>
      <dgm:spPr/>
    </dgm:pt>
    <dgm:pt modelId="{C283A435-95BC-4CBA-ABD7-C1A91EFFC030}" type="pres">
      <dgm:prSet presAssocID="{0C252B1D-01A5-416F-A341-A913E1A836D6}" presName="rect1" presStyleLbl="bgImgPlace1" presStyleIdx="3" presStyleCnt="4"/>
      <dgm:spPr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  <a14:imgEffect>
                      <a14:colorTemperature colorTemp="7409"/>
                    </a14:imgEffect>
                    <a14:imgEffect>
                      <a14:saturation sat="113000"/>
                    </a14:imgEffect>
                    <a14:imgEffect>
                      <a14:brightnessContrast bright="9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602E0C0D-F6D9-46E1-BF5B-0025CECC13AC}" type="pres">
      <dgm:prSet presAssocID="{0C252B1D-01A5-416F-A341-A913E1A836D6}" presName="rect2" presStyleLbl="node1" presStyleIdx="3" presStyleCnt="4">
        <dgm:presLayoutVars>
          <dgm:bulletEnabled val="1"/>
        </dgm:presLayoutVars>
      </dgm:prSet>
      <dgm:spPr/>
    </dgm:pt>
  </dgm:ptLst>
  <dgm:cxnLst>
    <dgm:cxn modelId="{06445230-4B50-48B4-B5B4-B57883E9BC10}" type="presOf" srcId="{1E17AA21-5757-49A9-9696-689EB84537CD}" destId="{DA62F7E2-86BD-4E11-8A26-5F35EB3C369B}" srcOrd="0" destOrd="0" presId="urn:microsoft.com/office/officeart/2008/layout/BendingPictureBlocks"/>
    <dgm:cxn modelId="{9AF4BD65-156D-4D45-AD41-4DFBD41E22C1}" type="presOf" srcId="{C24910C5-CF71-4D98-B945-5B8491F70661}" destId="{85C9F763-9330-4129-BD56-10FB478BE106}" srcOrd="0" destOrd="0" presId="urn:microsoft.com/office/officeart/2008/layout/BendingPictureBlocks"/>
    <dgm:cxn modelId="{DCC0776C-1F10-41A1-8C2E-3593CFB084B3}" type="presOf" srcId="{0C252B1D-01A5-416F-A341-A913E1A836D6}" destId="{602E0C0D-F6D9-46E1-BF5B-0025CECC13AC}" srcOrd="0" destOrd="0" presId="urn:microsoft.com/office/officeart/2008/layout/BendingPictureBlocks"/>
    <dgm:cxn modelId="{65599E82-E62B-4C27-80F0-4AF55E4180F9}" type="presOf" srcId="{D3174315-7FD5-4659-BB9B-B644D4C98C3C}" destId="{51EA17A9-8670-45D8-8896-DF442CAA354F}" srcOrd="0" destOrd="0" presId="urn:microsoft.com/office/officeart/2008/layout/BendingPictureBlocks"/>
    <dgm:cxn modelId="{695F6384-C3D7-446B-855A-03CB8D33F8BA}" srcId="{1E17AA21-5757-49A9-9696-689EB84537CD}" destId="{D3174315-7FD5-4659-BB9B-B644D4C98C3C}" srcOrd="1" destOrd="0" parTransId="{E084687F-88F7-4F2C-8803-B3A84B050203}" sibTransId="{D39AA38F-5367-4661-81D5-990C193826E1}"/>
    <dgm:cxn modelId="{837C448C-56B0-4803-AC76-F8E359E8B167}" srcId="{1E17AA21-5757-49A9-9696-689EB84537CD}" destId="{957E00CC-00D6-449A-92E4-BF1DF40F0D7E}" srcOrd="0" destOrd="0" parTransId="{E09398C7-F69B-49F1-8EDD-C07DE25B3B18}" sibTransId="{429DB037-BDE9-4DAC-BB4D-47ABCDD30599}"/>
    <dgm:cxn modelId="{19CB6CD2-68EC-47DD-8F33-559F7F8A9215}" type="presOf" srcId="{957E00CC-00D6-449A-92E4-BF1DF40F0D7E}" destId="{F63767A7-84E1-4B1F-B2DF-93642A051452}" srcOrd="0" destOrd="0" presId="urn:microsoft.com/office/officeart/2008/layout/BendingPictureBlocks"/>
    <dgm:cxn modelId="{07F7B7D3-C261-4617-8311-88317A16C035}" srcId="{1E17AA21-5757-49A9-9696-689EB84537CD}" destId="{0C252B1D-01A5-416F-A341-A913E1A836D6}" srcOrd="3" destOrd="0" parTransId="{7B1DFAF9-F1C8-4B60-A124-288E0DF62BAA}" sibTransId="{CEF8147F-8D7C-4378-ACBB-62A849BD5FB6}"/>
    <dgm:cxn modelId="{3DF7CEF0-0EFE-4CC2-B190-DA1A6B1495CE}" srcId="{1E17AA21-5757-49A9-9696-689EB84537CD}" destId="{C24910C5-CF71-4D98-B945-5B8491F70661}" srcOrd="2" destOrd="0" parTransId="{2B60CE71-8849-4DFC-A9AD-698CBE82FA13}" sibTransId="{08ACD7A9-513D-4006-8922-DC117608FB15}"/>
    <dgm:cxn modelId="{0E77CB30-82FB-421C-9E05-350AAE167BFC}" type="presParOf" srcId="{DA62F7E2-86BD-4E11-8A26-5F35EB3C369B}" destId="{0075F6E7-3642-4FC7-AFF7-10EF0B136E71}" srcOrd="0" destOrd="0" presId="urn:microsoft.com/office/officeart/2008/layout/BendingPictureBlocks"/>
    <dgm:cxn modelId="{6B7D488B-EB44-4BE9-AD80-2EF48BEA5F9C}" type="presParOf" srcId="{0075F6E7-3642-4FC7-AFF7-10EF0B136E71}" destId="{B3FA9E50-E523-47C3-A101-9C302C59ED89}" srcOrd="0" destOrd="0" presId="urn:microsoft.com/office/officeart/2008/layout/BendingPictureBlocks"/>
    <dgm:cxn modelId="{0447CEC5-CDFF-401C-80C1-6001870A7976}" type="presParOf" srcId="{0075F6E7-3642-4FC7-AFF7-10EF0B136E71}" destId="{F63767A7-84E1-4B1F-B2DF-93642A051452}" srcOrd="1" destOrd="0" presId="urn:microsoft.com/office/officeart/2008/layout/BendingPictureBlocks"/>
    <dgm:cxn modelId="{44DC310D-645E-421A-B1E1-F05C9F5022D0}" type="presParOf" srcId="{DA62F7E2-86BD-4E11-8A26-5F35EB3C369B}" destId="{116442A9-DC59-48D7-91D7-DDF5715FC314}" srcOrd="1" destOrd="0" presId="urn:microsoft.com/office/officeart/2008/layout/BendingPictureBlocks"/>
    <dgm:cxn modelId="{9EDFEEFA-1BE7-452A-A65B-3523DDCA40E8}" type="presParOf" srcId="{DA62F7E2-86BD-4E11-8A26-5F35EB3C369B}" destId="{FF052704-F245-4CCA-A7EF-3D2B2A91F74A}" srcOrd="2" destOrd="0" presId="urn:microsoft.com/office/officeart/2008/layout/BendingPictureBlocks"/>
    <dgm:cxn modelId="{FEAB1862-901D-4D4C-8599-F73B47CB85DB}" type="presParOf" srcId="{FF052704-F245-4CCA-A7EF-3D2B2A91F74A}" destId="{18E88C6F-FBF8-4D12-8B1A-3BED4679A4EE}" srcOrd="0" destOrd="0" presId="urn:microsoft.com/office/officeart/2008/layout/BendingPictureBlocks"/>
    <dgm:cxn modelId="{E676DE76-6F2F-4CA3-A4D0-40695A1E62AB}" type="presParOf" srcId="{FF052704-F245-4CCA-A7EF-3D2B2A91F74A}" destId="{51EA17A9-8670-45D8-8896-DF442CAA354F}" srcOrd="1" destOrd="0" presId="urn:microsoft.com/office/officeart/2008/layout/BendingPictureBlocks"/>
    <dgm:cxn modelId="{32E04D5C-6B42-4F06-A96C-5E7DE6091F7B}" type="presParOf" srcId="{DA62F7E2-86BD-4E11-8A26-5F35EB3C369B}" destId="{8071D588-4C4C-4B2C-B812-5FCCE417BD28}" srcOrd="3" destOrd="0" presId="urn:microsoft.com/office/officeart/2008/layout/BendingPictureBlocks"/>
    <dgm:cxn modelId="{198F3B25-F294-4D8F-AE17-1169B565D906}" type="presParOf" srcId="{DA62F7E2-86BD-4E11-8A26-5F35EB3C369B}" destId="{462EC562-293E-4491-9607-59429E1E6836}" srcOrd="4" destOrd="0" presId="urn:microsoft.com/office/officeart/2008/layout/BendingPictureBlocks"/>
    <dgm:cxn modelId="{B1CE1FDB-B338-4FDA-BC07-B239B4E89360}" type="presParOf" srcId="{462EC562-293E-4491-9607-59429E1E6836}" destId="{486F6A22-0035-4DBF-B0AF-C58D8AF2F014}" srcOrd="0" destOrd="0" presId="urn:microsoft.com/office/officeart/2008/layout/BendingPictureBlocks"/>
    <dgm:cxn modelId="{8CE0C23E-0AAD-4125-8CFE-9B82D7F7A26A}" type="presParOf" srcId="{462EC562-293E-4491-9607-59429E1E6836}" destId="{85C9F763-9330-4129-BD56-10FB478BE106}" srcOrd="1" destOrd="0" presId="urn:microsoft.com/office/officeart/2008/layout/BendingPictureBlocks"/>
    <dgm:cxn modelId="{0C371E47-03F4-4839-B48B-FD667BD9233D}" type="presParOf" srcId="{DA62F7E2-86BD-4E11-8A26-5F35EB3C369B}" destId="{BAF99D23-080E-4500-9C3E-F4D4FBCD945D}" srcOrd="5" destOrd="0" presId="urn:microsoft.com/office/officeart/2008/layout/BendingPictureBlocks"/>
    <dgm:cxn modelId="{379AED6E-D309-4EC5-BE47-C630AF6E6E12}" type="presParOf" srcId="{DA62F7E2-86BD-4E11-8A26-5F35EB3C369B}" destId="{E11C096C-058E-4507-98E6-FEC864A0F494}" srcOrd="6" destOrd="0" presId="urn:microsoft.com/office/officeart/2008/layout/BendingPictureBlocks"/>
    <dgm:cxn modelId="{C125A614-8F51-41CC-B8DA-31FB5A12D507}" type="presParOf" srcId="{E11C096C-058E-4507-98E6-FEC864A0F494}" destId="{C283A435-95BC-4CBA-ABD7-C1A91EFFC030}" srcOrd="0" destOrd="0" presId="urn:microsoft.com/office/officeart/2008/layout/BendingPictureBlocks"/>
    <dgm:cxn modelId="{AEC2452E-D3A9-4CF2-9943-5DA465157E66}" type="presParOf" srcId="{E11C096C-058E-4507-98E6-FEC864A0F494}" destId="{602E0C0D-F6D9-46E1-BF5B-0025CECC13AC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A9E50-E523-47C3-A101-9C302C59ED89}">
      <dsp:nvSpPr>
        <dsp:cNvPr id="0" name=""/>
        <dsp:cNvSpPr/>
      </dsp:nvSpPr>
      <dsp:spPr>
        <a:xfrm>
          <a:off x="1582367" y="246993"/>
          <a:ext cx="2352768" cy="1978846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3767A7-84E1-4B1F-B2DF-93642A051452}">
      <dsp:nvSpPr>
        <dsp:cNvPr id="0" name=""/>
        <dsp:cNvSpPr/>
      </dsp:nvSpPr>
      <dsp:spPr>
        <a:xfrm>
          <a:off x="705876" y="1078865"/>
          <a:ext cx="1275116" cy="1275116"/>
        </a:xfrm>
        <a:prstGeom prst="rect">
          <a:avLst/>
        </a:prstGeom>
        <a:solidFill>
          <a:srgbClr val="C8E6F9"/>
        </a:solidFill>
        <a:ln w="15875" cap="flat" cmpd="sng" algn="ctr">
          <a:solidFill>
            <a:srgbClr val="0017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rgbClr val="001760"/>
              </a:solidFill>
              <a:latin typeface="Calisto MT" panose="02040603050505030304" pitchFamily="18" charset="0"/>
              <a:ea typeface="+mn-ea"/>
              <a:cs typeface="+mn-cs"/>
            </a:rPr>
            <a:t>OLI</a:t>
          </a:r>
          <a:endParaRPr lang="en-GB" sz="2000" b="1" kern="1200" dirty="0">
            <a:solidFill>
              <a:srgbClr val="001760"/>
            </a:solidFill>
            <a:latin typeface="Calisto MT" panose="02040603050505030304" pitchFamily="18" charset="0"/>
            <a:ea typeface="+mn-ea"/>
            <a:cs typeface="+mn-cs"/>
          </a:endParaRPr>
        </a:p>
      </dsp:txBody>
      <dsp:txXfrm>
        <a:off x="705876" y="1078865"/>
        <a:ext cx="1275116" cy="1275116"/>
      </dsp:txXfrm>
    </dsp:sp>
    <dsp:sp modelId="{18E88C6F-FBF8-4D12-8B1A-3BED4679A4EE}">
      <dsp:nvSpPr>
        <dsp:cNvPr id="0" name=""/>
        <dsp:cNvSpPr/>
      </dsp:nvSpPr>
      <dsp:spPr>
        <a:xfrm>
          <a:off x="5224883" y="246993"/>
          <a:ext cx="2352768" cy="1978846"/>
        </a:xfrm>
        <a:prstGeom prst="rect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A17A9-8670-45D8-8896-DF442CAA354F}">
      <dsp:nvSpPr>
        <dsp:cNvPr id="0" name=""/>
        <dsp:cNvSpPr/>
      </dsp:nvSpPr>
      <dsp:spPr>
        <a:xfrm>
          <a:off x="4348393" y="1078865"/>
          <a:ext cx="1275116" cy="1275116"/>
        </a:xfrm>
        <a:prstGeom prst="rect">
          <a:avLst/>
        </a:prstGeom>
        <a:solidFill>
          <a:srgbClr val="C8E6F9"/>
        </a:solidFill>
        <a:ln w="15875" cap="flat" cmpd="sng" algn="ctr">
          <a:solidFill>
            <a:srgbClr val="0017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rgbClr val="001760"/>
              </a:solidFill>
              <a:latin typeface="Calisto MT" panose="02040603050505030304" pitchFamily="18" charset="0"/>
              <a:ea typeface="+mn-ea"/>
              <a:cs typeface="+mn-cs"/>
            </a:rPr>
            <a:t>CHRIS</a:t>
          </a:r>
          <a:endParaRPr lang="en-GB" sz="2000" b="1" kern="1200" dirty="0">
            <a:solidFill>
              <a:srgbClr val="001760"/>
            </a:solidFill>
            <a:latin typeface="Calisto MT" panose="02040603050505030304" pitchFamily="18" charset="0"/>
            <a:ea typeface="+mn-ea"/>
            <a:cs typeface="+mn-cs"/>
          </a:endParaRPr>
        </a:p>
      </dsp:txBody>
      <dsp:txXfrm>
        <a:off x="4348393" y="1078865"/>
        <a:ext cx="1275116" cy="1275116"/>
      </dsp:txXfrm>
    </dsp:sp>
    <dsp:sp modelId="{486F6A22-0035-4DBF-B0AF-C58D8AF2F014}">
      <dsp:nvSpPr>
        <dsp:cNvPr id="0" name=""/>
        <dsp:cNvSpPr/>
      </dsp:nvSpPr>
      <dsp:spPr>
        <a:xfrm>
          <a:off x="1582367" y="2710407"/>
          <a:ext cx="2352768" cy="1978846"/>
        </a:xfrm>
        <a:prstGeom prst="rect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9F763-9330-4129-BD56-10FB478BE106}">
      <dsp:nvSpPr>
        <dsp:cNvPr id="0" name=""/>
        <dsp:cNvSpPr/>
      </dsp:nvSpPr>
      <dsp:spPr>
        <a:xfrm>
          <a:off x="705876" y="3542279"/>
          <a:ext cx="1275116" cy="1275116"/>
        </a:xfrm>
        <a:prstGeom prst="rect">
          <a:avLst/>
        </a:prstGeom>
        <a:solidFill>
          <a:srgbClr val="C8E6F9"/>
        </a:solidFill>
        <a:ln w="15875" cap="flat" cmpd="sng" algn="ctr">
          <a:solidFill>
            <a:srgbClr val="0017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rgbClr val="001760"/>
              </a:solidFill>
              <a:latin typeface="Calisto MT" panose="02040603050505030304" pitchFamily="18" charset="0"/>
              <a:ea typeface="+mn-ea"/>
              <a:cs typeface="+mn-cs"/>
            </a:rPr>
            <a:t>JOSHUA</a:t>
          </a:r>
          <a:endParaRPr lang="en-GB" sz="2000" b="1" kern="1200" dirty="0">
            <a:solidFill>
              <a:srgbClr val="001760"/>
            </a:solidFill>
            <a:latin typeface="Calisto MT" panose="02040603050505030304" pitchFamily="18" charset="0"/>
            <a:ea typeface="+mn-ea"/>
            <a:cs typeface="+mn-cs"/>
          </a:endParaRPr>
        </a:p>
      </dsp:txBody>
      <dsp:txXfrm>
        <a:off x="705876" y="3542279"/>
        <a:ext cx="1275116" cy="1275116"/>
      </dsp:txXfrm>
    </dsp:sp>
    <dsp:sp modelId="{C283A435-95BC-4CBA-ABD7-C1A91EFFC030}">
      <dsp:nvSpPr>
        <dsp:cNvPr id="0" name=""/>
        <dsp:cNvSpPr/>
      </dsp:nvSpPr>
      <dsp:spPr>
        <a:xfrm>
          <a:off x="5224883" y="2710407"/>
          <a:ext cx="2352768" cy="197884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  <a14:imgEffect>
                      <a14:colorTemperature colorTemp="7409"/>
                    </a14:imgEffect>
                    <a14:imgEffect>
                      <a14:saturation sat="113000"/>
                    </a14:imgEffect>
                    <a14:imgEffect>
                      <a14:brightnessContrast bright="9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2E0C0D-F6D9-46E1-BF5B-0025CECC13AC}">
      <dsp:nvSpPr>
        <dsp:cNvPr id="0" name=""/>
        <dsp:cNvSpPr/>
      </dsp:nvSpPr>
      <dsp:spPr>
        <a:xfrm>
          <a:off x="4348393" y="3542279"/>
          <a:ext cx="1275116" cy="1275116"/>
        </a:xfrm>
        <a:prstGeom prst="rect">
          <a:avLst/>
        </a:prstGeom>
        <a:solidFill>
          <a:srgbClr val="C8E6F9"/>
        </a:solidFill>
        <a:ln w="15875" cap="flat" cmpd="sng" algn="ctr">
          <a:solidFill>
            <a:srgbClr val="0017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rgbClr val="001760"/>
              </a:solidFill>
              <a:latin typeface="Calisto MT" panose="02040603050505030304" pitchFamily="18" charset="0"/>
              <a:ea typeface="+mn-ea"/>
              <a:cs typeface="+mn-cs"/>
            </a:rPr>
            <a:t>DOMINIC</a:t>
          </a:r>
          <a:endParaRPr lang="en-GB" sz="2000" b="1" kern="1200" dirty="0">
            <a:solidFill>
              <a:srgbClr val="001760"/>
            </a:solidFill>
            <a:latin typeface="Calisto MT" panose="02040603050505030304" pitchFamily="18" charset="0"/>
            <a:ea typeface="+mn-ea"/>
            <a:cs typeface="+mn-cs"/>
          </a:endParaRPr>
        </a:p>
      </dsp:txBody>
      <dsp:txXfrm>
        <a:off x="4348393" y="3542279"/>
        <a:ext cx="1275116" cy="1275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78BD8-6337-4C4C-8A35-5775885D5F3B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E4868-6A4E-463D-8AB9-C33DC59F28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69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E4868-6A4E-463D-8AB9-C33DC59F281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43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8F4BB49-5C0D-409B-A06C-3DF184895D40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40E758E-C18E-48E6-9F18-9E3F9AA46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86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BB49-5C0D-409B-A06C-3DF184895D40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758E-C18E-48E6-9F18-9E3F9AA46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66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BB49-5C0D-409B-A06C-3DF184895D40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758E-C18E-48E6-9F18-9E3F9AA46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BB49-5C0D-409B-A06C-3DF184895D40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758E-C18E-48E6-9F18-9E3F9AA46E9C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810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BB49-5C0D-409B-A06C-3DF184895D40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758E-C18E-48E6-9F18-9E3F9AA46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98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BB49-5C0D-409B-A06C-3DF184895D40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758E-C18E-48E6-9F18-9E3F9AA46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8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BB49-5C0D-409B-A06C-3DF184895D40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758E-C18E-48E6-9F18-9E3F9AA46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17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BB49-5C0D-409B-A06C-3DF184895D40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758E-C18E-48E6-9F18-9E3F9AA46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89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BB49-5C0D-409B-A06C-3DF184895D40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758E-C18E-48E6-9F18-9E3F9AA46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31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BB49-5C0D-409B-A06C-3DF184895D40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758E-C18E-48E6-9F18-9E3F9AA46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16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BB49-5C0D-409B-A06C-3DF184895D40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758E-C18E-48E6-9F18-9E3F9AA46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44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BB49-5C0D-409B-A06C-3DF184895D40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758E-C18E-48E6-9F18-9E3F9AA46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03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BB49-5C0D-409B-A06C-3DF184895D40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758E-C18E-48E6-9F18-9E3F9AA46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2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BB49-5C0D-409B-A06C-3DF184895D40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758E-C18E-48E6-9F18-9E3F9AA46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41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BB49-5C0D-409B-A06C-3DF184895D40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758E-C18E-48E6-9F18-9E3F9AA46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51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BB49-5C0D-409B-A06C-3DF184895D40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758E-C18E-48E6-9F18-9E3F9AA46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76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BB49-5C0D-409B-A06C-3DF184895D40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758E-C18E-48E6-9F18-9E3F9AA46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31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BB49-5C0D-409B-A06C-3DF184895D40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E758E-C18E-48E6-9F18-9E3F9AA46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931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5D1480-5462-45DF-AC13-8EB4D70E0E96}"/>
              </a:ext>
            </a:extLst>
          </p:cNvPr>
          <p:cNvSpPr txBox="1"/>
          <p:nvPr/>
        </p:nvSpPr>
        <p:spPr>
          <a:xfrm>
            <a:off x="0" y="0"/>
            <a:ext cx="121920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4400" b="1" cap="small" dirty="0">
              <a:latin typeface="Calisto MT" panose="02040603050505030304" pitchFamily="18" charset="0"/>
              <a:ea typeface="Cambria" panose="02040503050406030204" pitchFamily="18" charset="0"/>
            </a:endParaRPr>
          </a:p>
          <a:p>
            <a:pPr algn="ctr"/>
            <a:endParaRPr lang="en-GB" sz="4400" b="1" cap="small" dirty="0">
              <a:latin typeface="Calisto MT" panose="02040603050505030304" pitchFamily="18" charset="0"/>
              <a:ea typeface="Cambria" panose="02040503050406030204" pitchFamily="18" charset="0"/>
            </a:endParaRPr>
          </a:p>
          <a:p>
            <a:pPr algn="ctr"/>
            <a:endParaRPr lang="en-GB" sz="5400" b="1" cap="small" dirty="0">
              <a:solidFill>
                <a:srgbClr val="002060"/>
              </a:solidFill>
              <a:latin typeface="Calisto MT" panose="02040603050505030304" pitchFamily="18" charset="0"/>
              <a:ea typeface="Cambria" panose="02040503050406030204" pitchFamily="18" charset="0"/>
            </a:endParaRPr>
          </a:p>
          <a:p>
            <a:pPr algn="ctr"/>
            <a:r>
              <a:rPr lang="en-GB" sz="54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17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stA="15000" endPos="21000" dir="5400000" sy="-100000" algn="bl" rotWithShape="0"/>
                </a:effectLst>
                <a:latin typeface="Calisto MT" panose="02040603050505030304" pitchFamily="18" charset="0"/>
                <a:ea typeface="+mj-ea"/>
                <a:cs typeface="+mj-cs"/>
              </a:rPr>
              <a:t>CMP1903M</a:t>
            </a:r>
          </a:p>
          <a:p>
            <a:pPr algn="ctr"/>
            <a:r>
              <a:rPr lang="en-GB" sz="54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17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stA="15000" endPos="21000" dir="5400000" sy="-100000" algn="bl" rotWithShape="0"/>
                </a:effectLst>
                <a:latin typeface="Calisto MT" panose="02040603050505030304" pitchFamily="18" charset="0"/>
                <a:ea typeface="+mj-ea"/>
                <a:cs typeface="+mj-cs"/>
              </a:rPr>
              <a:t>OBJECT ORIETATED PROGRAMMING </a:t>
            </a:r>
          </a:p>
          <a:p>
            <a:pPr algn="ctr"/>
            <a:r>
              <a:rPr lang="en-GB" sz="54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17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stA="15000" endPos="21000" dir="5400000" sy="-100000" algn="bl" rotWithShape="0"/>
                </a:effectLst>
                <a:latin typeface="Calisto MT" panose="02040603050505030304" pitchFamily="18" charset="0"/>
                <a:ea typeface="+mj-ea"/>
                <a:cs typeface="+mj-cs"/>
              </a:rPr>
              <a:t>ASSESSMENT ITEM 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F0C3D-ECAE-45FE-A05C-D0CE9169BBE3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cap="small" dirty="0">
                <a:latin typeface="Californian FB" panose="0207040306080B030204" pitchFamily="18" charset="0"/>
                <a:ea typeface="Cambria" panose="02040503050406030204" pitchFamily="18" charset="0"/>
              </a:rPr>
              <a:t>Lincoln School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71887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34758-FF15-41AD-80F3-05CF59374CE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GB" sz="7200" b="1" cap="none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17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stA="15000" endPos="21000" dir="5400000" sy="-100000" algn="bl" rotWithShape="0"/>
                </a:effectLst>
                <a:latin typeface="Calisto MT" panose="02040603050505030304" pitchFamily="18" charset="0"/>
              </a:rPr>
              <a:t>MEET OUR GROUP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EC84222-F3A5-432C-861A-C9E3450838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704906"/>
              </p:ext>
            </p:extLst>
          </p:nvPr>
        </p:nvGraphicFramePr>
        <p:xfrm>
          <a:off x="2032000" y="1801091"/>
          <a:ext cx="6031345" cy="4337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A7D6A99-8256-4C33-B755-69B7530F86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7409873"/>
              </p:ext>
            </p:extLst>
          </p:nvPr>
        </p:nvGraphicFramePr>
        <p:xfrm>
          <a:off x="1622471" y="1585516"/>
          <a:ext cx="8283529" cy="5064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16308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2587C-4F29-4835-8B7C-EBE25168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objective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69677-27DE-4745-A28A-1B0F0CA2D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been tasked with creating an application that will be used to count votes in a European Council vote.</a:t>
            </a:r>
          </a:p>
          <a:p>
            <a:r>
              <a:rPr lang="en-US" dirty="0"/>
              <a:t>We will be using C# as our primary coding language.</a:t>
            </a:r>
          </a:p>
          <a:p>
            <a:r>
              <a:rPr lang="en-US" dirty="0"/>
              <a:t>We will be using GITHUB as our primary version control tool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912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ADAB-6345-4224-A4CA-11E226D5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246573"/>
          </a:xfrm>
        </p:spPr>
        <p:txBody>
          <a:bodyPr>
            <a:normAutofit/>
          </a:bodyPr>
          <a:lstStyle/>
          <a:p>
            <a:pPr algn="ctr"/>
            <a:r>
              <a:rPr lang="en-GB" sz="4800" b="1" cap="none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17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stA="15000" endPos="21000" dir="5400000" sy="-100000" algn="bl" rotWithShape="0"/>
                </a:effectLst>
                <a:latin typeface="Calisto MT" panose="02040603050505030304" pitchFamily="18" charset="0"/>
              </a:rPr>
              <a:t>THANK YOU</a:t>
            </a:r>
            <a:br>
              <a:rPr lang="en-GB" sz="4800" b="1" cap="none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17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stA="15000" endPos="21000" dir="5400000" sy="-100000" algn="bl" rotWithShape="0"/>
                </a:effectLst>
                <a:latin typeface="Calisto MT" panose="02040603050505030304" pitchFamily="18" charset="0"/>
              </a:rPr>
            </a:br>
            <a:r>
              <a:rPr lang="en-GB" sz="4000" b="1" cap="none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17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stA="15000" endPos="21000" dir="5400000" sy="-100000" algn="bl" rotWithShape="0"/>
                </a:effectLst>
                <a:latin typeface="Calisto MT" panose="02040603050505030304" pitchFamily="18" charset="0"/>
              </a:rPr>
              <a:t>ANY QUESTIONS?</a:t>
            </a:r>
            <a:endParaRPr lang="en-GB" sz="4800" b="1" cap="none" dirty="0">
              <a:ln w="9525">
                <a:solidFill>
                  <a:schemeClr val="tx1"/>
                </a:solidFill>
                <a:prstDash val="solid"/>
              </a:ln>
              <a:solidFill>
                <a:srgbClr val="00176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  <a:reflection stA="15000" endPos="21000" dir="5400000" sy="-100000" algn="bl" rotWithShape="0"/>
              </a:effectLst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87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1">
      <a:dk1>
        <a:sysClr val="windowText" lastClr="000000"/>
      </a:dk1>
      <a:lt1>
        <a:srgbClr val="002060"/>
      </a:lt1>
      <a:dk2>
        <a:srgbClr val="002060"/>
      </a:dk2>
      <a:lt2>
        <a:srgbClr val="002060"/>
      </a:lt2>
      <a:accent1>
        <a:srgbClr val="002060"/>
      </a:accent1>
      <a:accent2>
        <a:srgbClr val="ED7D31"/>
      </a:accent2>
      <a:accent3>
        <a:srgbClr val="002060"/>
      </a:accent3>
      <a:accent4>
        <a:srgbClr val="FFC000"/>
      </a:accent4>
      <a:accent5>
        <a:srgbClr val="002060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1004</TotalTime>
  <Words>68</Words>
  <Application>Microsoft Office PowerPoint</Application>
  <PresentationFormat>Widescreen</PresentationFormat>
  <Paragraphs>18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Californian FB</vt:lpstr>
      <vt:lpstr>Calisto MT</vt:lpstr>
      <vt:lpstr>Tw Cen MT</vt:lpstr>
      <vt:lpstr>Circuit</vt:lpstr>
      <vt:lpstr>PowerPoint Presentation</vt:lpstr>
      <vt:lpstr>MEET OUR GROUP</vt:lpstr>
      <vt:lpstr>Our objective</vt:lpstr>
      <vt:lpstr>THANK YOU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Ruta Greiliha</dc:creator>
  <cp:lastModifiedBy>Dominic Rodgers (19705727)</cp:lastModifiedBy>
  <cp:revision>45</cp:revision>
  <dcterms:created xsi:type="dcterms:W3CDTF">2019-11-23T17:24:44Z</dcterms:created>
  <dcterms:modified xsi:type="dcterms:W3CDTF">2020-02-27T01:47:58Z</dcterms:modified>
</cp:coreProperties>
</file>