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2" r:id="rId5"/>
    <p:sldId id="272" r:id="rId6"/>
    <p:sldId id="263" r:id="rId7"/>
    <p:sldId id="264" r:id="rId8"/>
    <p:sldId id="267" r:id="rId9"/>
    <p:sldId id="271" r:id="rId10"/>
    <p:sldId id="268" r:id="rId11"/>
    <p:sldId id="274" r:id="rId12"/>
    <p:sldId id="275" r:id="rId13"/>
    <p:sldId id="276" r:id="rId14"/>
    <p:sldId id="277" r:id="rId15"/>
    <p:sldId id="278" r:id="rId16"/>
    <p:sldId id="280" r:id="rId17"/>
    <p:sldId id="279" r:id="rId18"/>
    <p:sldId id="281" r:id="rId19"/>
    <p:sldId id="282" r:id="rId20"/>
    <p:sldId id="289" r:id="rId21"/>
    <p:sldId id="284" r:id="rId22"/>
    <p:sldId id="286" r:id="rId23"/>
    <p:sldId id="283" r:id="rId24"/>
    <p:sldId id="290" r:id="rId25"/>
    <p:sldId id="285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189CE4-934D-A56B-A59A-1F3FA520D8AB}" v="49" dt="2019-09-09T14:14:56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E1343-B658-4F64-808A-E60E43FE2F7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25D955-7976-46E3-A451-1C89ECC4E89B}">
      <dgm:prSet phldrT="[Text]"/>
      <dgm:spPr/>
      <dgm:t>
        <a:bodyPr/>
        <a:lstStyle/>
        <a:p>
          <a:r>
            <a:rPr lang="en-US" dirty="0" err="1"/>
            <a:t>Datasource</a:t>
          </a:r>
          <a:endParaRPr lang="en-US" dirty="0"/>
        </a:p>
      </dgm:t>
    </dgm:pt>
    <dgm:pt modelId="{9D500F41-D6A5-451B-A599-EA81DABB570D}" type="parTrans" cxnId="{14E2D25F-FDA2-4EFC-8872-B2D46804D344}">
      <dgm:prSet/>
      <dgm:spPr/>
      <dgm:t>
        <a:bodyPr/>
        <a:lstStyle/>
        <a:p>
          <a:endParaRPr lang="en-US"/>
        </a:p>
      </dgm:t>
    </dgm:pt>
    <dgm:pt modelId="{9952919F-7304-4752-8622-DA313FE8F1D8}" type="sibTrans" cxnId="{14E2D25F-FDA2-4EFC-8872-B2D46804D344}">
      <dgm:prSet/>
      <dgm:spPr/>
      <dgm:t>
        <a:bodyPr/>
        <a:lstStyle/>
        <a:p>
          <a:endParaRPr lang="en-US"/>
        </a:p>
      </dgm:t>
    </dgm:pt>
    <dgm:pt modelId="{CCD6D084-C7D5-42A8-9683-945C70DEEB45}">
      <dgm:prSet phldrT="[Text]"/>
      <dgm:spPr/>
      <dgm:t>
        <a:bodyPr/>
        <a:lstStyle/>
        <a:p>
          <a:r>
            <a:rPr lang="en-US" dirty="0"/>
            <a:t>Layer</a:t>
          </a:r>
        </a:p>
      </dgm:t>
    </dgm:pt>
    <dgm:pt modelId="{A998F0B1-AEA6-4820-942E-FB017055332B}" type="parTrans" cxnId="{512DDCB6-4C87-4DC5-8E17-F58821043D5F}">
      <dgm:prSet/>
      <dgm:spPr/>
      <dgm:t>
        <a:bodyPr/>
        <a:lstStyle/>
        <a:p>
          <a:endParaRPr lang="en-US"/>
        </a:p>
      </dgm:t>
    </dgm:pt>
    <dgm:pt modelId="{59A14A7C-E698-47BF-AC81-42FEADB5C294}" type="sibTrans" cxnId="{512DDCB6-4C87-4DC5-8E17-F58821043D5F}">
      <dgm:prSet/>
      <dgm:spPr/>
      <dgm:t>
        <a:bodyPr/>
        <a:lstStyle/>
        <a:p>
          <a:endParaRPr lang="en-US"/>
        </a:p>
      </dgm:t>
    </dgm:pt>
    <dgm:pt modelId="{917CA4BB-9838-4BAA-A6AC-9A764AF25128}">
      <dgm:prSet phldrT="[Text]"/>
      <dgm:spPr/>
      <dgm:t>
        <a:bodyPr/>
        <a:lstStyle/>
        <a:p>
          <a:r>
            <a:rPr lang="en-US" dirty="0"/>
            <a:t>Fields</a:t>
          </a:r>
        </a:p>
      </dgm:t>
    </dgm:pt>
    <dgm:pt modelId="{41F95C15-4F4F-479C-8749-940EED22CC51}" type="parTrans" cxnId="{6655E85F-B3C6-4F46-9E01-F4F0C250EABC}">
      <dgm:prSet/>
      <dgm:spPr/>
      <dgm:t>
        <a:bodyPr/>
        <a:lstStyle/>
        <a:p>
          <a:endParaRPr lang="en-US"/>
        </a:p>
      </dgm:t>
    </dgm:pt>
    <dgm:pt modelId="{42B72760-3F1B-4440-8B89-E5787428C9D9}" type="sibTrans" cxnId="{6655E85F-B3C6-4F46-9E01-F4F0C250EABC}">
      <dgm:prSet/>
      <dgm:spPr/>
      <dgm:t>
        <a:bodyPr/>
        <a:lstStyle/>
        <a:p>
          <a:endParaRPr lang="en-US"/>
        </a:p>
      </dgm:t>
    </dgm:pt>
    <dgm:pt modelId="{A80E8D0B-BE3F-4433-B5F7-4F8C1BEDAA81}">
      <dgm:prSet phldrT="[Text]"/>
      <dgm:spPr/>
      <dgm:t>
        <a:bodyPr/>
        <a:lstStyle/>
        <a:p>
          <a:r>
            <a:rPr lang="en-US" dirty="0"/>
            <a:t>Geometry</a:t>
          </a:r>
        </a:p>
      </dgm:t>
    </dgm:pt>
    <dgm:pt modelId="{AA841092-DD6F-4385-8283-C4F9D4D562BD}" type="parTrans" cxnId="{F88DF708-6B82-40C1-A314-89866B8EC1A1}">
      <dgm:prSet/>
      <dgm:spPr/>
      <dgm:t>
        <a:bodyPr/>
        <a:lstStyle/>
        <a:p>
          <a:endParaRPr lang="en-US"/>
        </a:p>
      </dgm:t>
    </dgm:pt>
    <dgm:pt modelId="{77DA0943-5004-4C9F-8BE6-1FBAD92D255D}" type="sibTrans" cxnId="{F88DF708-6B82-40C1-A314-89866B8EC1A1}">
      <dgm:prSet/>
      <dgm:spPr/>
      <dgm:t>
        <a:bodyPr/>
        <a:lstStyle/>
        <a:p>
          <a:endParaRPr lang="en-US"/>
        </a:p>
      </dgm:t>
    </dgm:pt>
    <dgm:pt modelId="{0065BC75-58C0-4CD1-B3D8-DF9D217F3591}">
      <dgm:prSet phldrT="[Text]"/>
      <dgm:spPr/>
      <dgm:t>
        <a:bodyPr/>
        <a:lstStyle/>
        <a:p>
          <a:r>
            <a:rPr lang="en-US" dirty="0"/>
            <a:t>Feature</a:t>
          </a:r>
        </a:p>
      </dgm:t>
    </dgm:pt>
    <dgm:pt modelId="{4A3FBD67-6342-49BB-A5C7-782796BA25D7}" type="parTrans" cxnId="{91321907-DD27-4EC2-BF3C-A6BE4A67F18F}">
      <dgm:prSet/>
      <dgm:spPr/>
      <dgm:t>
        <a:bodyPr/>
        <a:lstStyle/>
        <a:p>
          <a:endParaRPr lang="en-US"/>
        </a:p>
      </dgm:t>
    </dgm:pt>
    <dgm:pt modelId="{7C7F898A-0AB3-4D85-A251-CF66313FC16A}" type="sibTrans" cxnId="{91321907-DD27-4EC2-BF3C-A6BE4A67F18F}">
      <dgm:prSet/>
      <dgm:spPr/>
      <dgm:t>
        <a:bodyPr/>
        <a:lstStyle/>
        <a:p>
          <a:endParaRPr lang="en-US"/>
        </a:p>
      </dgm:t>
    </dgm:pt>
    <dgm:pt modelId="{A64A8A25-1950-4C2C-935E-8233DDF13CE3}">
      <dgm:prSet phldrT="[Text]"/>
      <dgm:spPr/>
      <dgm:t>
        <a:bodyPr/>
        <a:lstStyle/>
        <a:p>
          <a:r>
            <a:rPr lang="en-US" dirty="0"/>
            <a:t>Projection</a:t>
          </a:r>
        </a:p>
      </dgm:t>
    </dgm:pt>
    <dgm:pt modelId="{8514D400-E0FB-4D8A-8E09-4FD9C2C0D06F}" type="parTrans" cxnId="{0423D82C-E299-4E42-9AB9-84E8D7C45F4C}">
      <dgm:prSet/>
      <dgm:spPr/>
      <dgm:t>
        <a:bodyPr/>
        <a:lstStyle/>
        <a:p>
          <a:endParaRPr lang="en-US"/>
        </a:p>
      </dgm:t>
    </dgm:pt>
    <dgm:pt modelId="{45541630-6758-4314-85E4-F8F29C279D0C}" type="sibTrans" cxnId="{0423D82C-E299-4E42-9AB9-84E8D7C45F4C}">
      <dgm:prSet/>
      <dgm:spPr/>
      <dgm:t>
        <a:bodyPr/>
        <a:lstStyle/>
        <a:p>
          <a:endParaRPr lang="en-US"/>
        </a:p>
      </dgm:t>
    </dgm:pt>
    <dgm:pt modelId="{9699D69B-5208-4D9E-BB42-B134BBD3407E}" type="pres">
      <dgm:prSet presAssocID="{578E1343-B658-4F64-808A-E60E43FE2F7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8A719AE-9682-44F5-B3B2-53BA4E58120E}" type="pres">
      <dgm:prSet presAssocID="{8D25D955-7976-46E3-A451-1C89ECC4E89B}" presName="hierRoot1" presStyleCnt="0">
        <dgm:presLayoutVars>
          <dgm:hierBranch val="init"/>
        </dgm:presLayoutVars>
      </dgm:prSet>
      <dgm:spPr/>
    </dgm:pt>
    <dgm:pt modelId="{B0B43EEE-8596-42FB-9B64-4321A016177D}" type="pres">
      <dgm:prSet presAssocID="{8D25D955-7976-46E3-A451-1C89ECC4E89B}" presName="rootComposite1" presStyleCnt="0"/>
      <dgm:spPr/>
    </dgm:pt>
    <dgm:pt modelId="{5C06C8F0-E7ED-48B2-83E2-01BEEE6E3FD0}" type="pres">
      <dgm:prSet presAssocID="{8D25D955-7976-46E3-A451-1C89ECC4E89B}" presName="rootText1" presStyleLbl="node0" presStyleIdx="0" presStyleCnt="1">
        <dgm:presLayoutVars>
          <dgm:chPref val="3"/>
        </dgm:presLayoutVars>
      </dgm:prSet>
      <dgm:spPr/>
    </dgm:pt>
    <dgm:pt modelId="{37437E32-A8E1-482E-A3D7-115357CCD8F5}" type="pres">
      <dgm:prSet presAssocID="{8D25D955-7976-46E3-A451-1C89ECC4E89B}" presName="rootConnector1" presStyleLbl="node1" presStyleIdx="0" presStyleCnt="0"/>
      <dgm:spPr/>
    </dgm:pt>
    <dgm:pt modelId="{F5A4902A-EDFA-44DD-B6D5-DDC8C2799130}" type="pres">
      <dgm:prSet presAssocID="{8D25D955-7976-46E3-A451-1C89ECC4E89B}" presName="hierChild2" presStyleCnt="0"/>
      <dgm:spPr/>
    </dgm:pt>
    <dgm:pt modelId="{C6479874-13CA-45C1-91AE-C5C5CAF97AB1}" type="pres">
      <dgm:prSet presAssocID="{8514D400-E0FB-4D8A-8E09-4FD9C2C0D06F}" presName="Name64" presStyleLbl="parChTrans1D2" presStyleIdx="0" presStyleCnt="2"/>
      <dgm:spPr/>
    </dgm:pt>
    <dgm:pt modelId="{81D4A323-C234-4FB6-9C95-34D42EC5C2DE}" type="pres">
      <dgm:prSet presAssocID="{A64A8A25-1950-4C2C-935E-8233DDF13CE3}" presName="hierRoot2" presStyleCnt="0">
        <dgm:presLayoutVars>
          <dgm:hierBranch val="init"/>
        </dgm:presLayoutVars>
      </dgm:prSet>
      <dgm:spPr/>
    </dgm:pt>
    <dgm:pt modelId="{05397733-CD00-45C9-8F70-41EC604B8146}" type="pres">
      <dgm:prSet presAssocID="{A64A8A25-1950-4C2C-935E-8233DDF13CE3}" presName="rootComposite" presStyleCnt="0"/>
      <dgm:spPr/>
    </dgm:pt>
    <dgm:pt modelId="{BDA025CD-A86F-437D-A244-9874E2972F10}" type="pres">
      <dgm:prSet presAssocID="{A64A8A25-1950-4C2C-935E-8233DDF13CE3}" presName="rootText" presStyleLbl="node2" presStyleIdx="0" presStyleCnt="2">
        <dgm:presLayoutVars>
          <dgm:chPref val="3"/>
        </dgm:presLayoutVars>
      </dgm:prSet>
      <dgm:spPr/>
    </dgm:pt>
    <dgm:pt modelId="{8E3C2168-5363-4B81-834F-F8820BFB826E}" type="pres">
      <dgm:prSet presAssocID="{A64A8A25-1950-4C2C-935E-8233DDF13CE3}" presName="rootConnector" presStyleLbl="node2" presStyleIdx="0" presStyleCnt="2"/>
      <dgm:spPr/>
    </dgm:pt>
    <dgm:pt modelId="{4F857FEF-FAFC-4DCB-84B1-FFB454BA9C52}" type="pres">
      <dgm:prSet presAssocID="{A64A8A25-1950-4C2C-935E-8233DDF13CE3}" presName="hierChild4" presStyleCnt="0"/>
      <dgm:spPr/>
    </dgm:pt>
    <dgm:pt modelId="{4DCD6CF3-B1FE-45D7-882F-3FAC56D590CD}" type="pres">
      <dgm:prSet presAssocID="{A64A8A25-1950-4C2C-935E-8233DDF13CE3}" presName="hierChild5" presStyleCnt="0"/>
      <dgm:spPr/>
    </dgm:pt>
    <dgm:pt modelId="{4A1B8330-CDEB-4FD2-87BE-88522D368EE1}" type="pres">
      <dgm:prSet presAssocID="{A998F0B1-AEA6-4820-942E-FB017055332B}" presName="Name64" presStyleLbl="parChTrans1D2" presStyleIdx="1" presStyleCnt="2"/>
      <dgm:spPr/>
    </dgm:pt>
    <dgm:pt modelId="{878D926A-0C8A-4AD4-92FB-34E39971BB40}" type="pres">
      <dgm:prSet presAssocID="{CCD6D084-C7D5-42A8-9683-945C70DEEB45}" presName="hierRoot2" presStyleCnt="0">
        <dgm:presLayoutVars>
          <dgm:hierBranch val="init"/>
        </dgm:presLayoutVars>
      </dgm:prSet>
      <dgm:spPr/>
    </dgm:pt>
    <dgm:pt modelId="{3C8EDF37-2FAF-419A-83B7-0C7183E4A910}" type="pres">
      <dgm:prSet presAssocID="{CCD6D084-C7D5-42A8-9683-945C70DEEB45}" presName="rootComposite" presStyleCnt="0"/>
      <dgm:spPr/>
    </dgm:pt>
    <dgm:pt modelId="{36751DB2-3605-4280-8BF2-64C420362C67}" type="pres">
      <dgm:prSet presAssocID="{CCD6D084-C7D5-42A8-9683-945C70DEEB45}" presName="rootText" presStyleLbl="node2" presStyleIdx="1" presStyleCnt="2">
        <dgm:presLayoutVars>
          <dgm:chPref val="3"/>
        </dgm:presLayoutVars>
      </dgm:prSet>
      <dgm:spPr/>
    </dgm:pt>
    <dgm:pt modelId="{42E6A2FD-CDDA-4DA5-8F58-83AC80851AE0}" type="pres">
      <dgm:prSet presAssocID="{CCD6D084-C7D5-42A8-9683-945C70DEEB45}" presName="rootConnector" presStyleLbl="node2" presStyleIdx="1" presStyleCnt="2"/>
      <dgm:spPr/>
    </dgm:pt>
    <dgm:pt modelId="{5AAAAFDA-F6DF-49C7-9749-D3B344A84AB4}" type="pres">
      <dgm:prSet presAssocID="{CCD6D084-C7D5-42A8-9683-945C70DEEB45}" presName="hierChild4" presStyleCnt="0"/>
      <dgm:spPr/>
    </dgm:pt>
    <dgm:pt modelId="{5906D731-201A-4751-BBD1-723610B7657C}" type="pres">
      <dgm:prSet presAssocID="{4A3FBD67-6342-49BB-A5C7-782796BA25D7}" presName="Name64" presStyleLbl="parChTrans1D3" presStyleIdx="0" presStyleCnt="1"/>
      <dgm:spPr/>
    </dgm:pt>
    <dgm:pt modelId="{B2177F96-A007-4563-AEB4-241DA00166DC}" type="pres">
      <dgm:prSet presAssocID="{0065BC75-58C0-4CD1-B3D8-DF9D217F3591}" presName="hierRoot2" presStyleCnt="0">
        <dgm:presLayoutVars>
          <dgm:hierBranch val="init"/>
        </dgm:presLayoutVars>
      </dgm:prSet>
      <dgm:spPr/>
    </dgm:pt>
    <dgm:pt modelId="{F18439EB-52BE-4107-A9F5-B26FE5C1E0DC}" type="pres">
      <dgm:prSet presAssocID="{0065BC75-58C0-4CD1-B3D8-DF9D217F3591}" presName="rootComposite" presStyleCnt="0"/>
      <dgm:spPr/>
    </dgm:pt>
    <dgm:pt modelId="{6AA8CDF1-2B36-4953-A1B9-626493EDE33B}" type="pres">
      <dgm:prSet presAssocID="{0065BC75-58C0-4CD1-B3D8-DF9D217F3591}" presName="rootText" presStyleLbl="node3" presStyleIdx="0" presStyleCnt="1">
        <dgm:presLayoutVars>
          <dgm:chPref val="3"/>
        </dgm:presLayoutVars>
      </dgm:prSet>
      <dgm:spPr/>
    </dgm:pt>
    <dgm:pt modelId="{CF8F1B00-DF27-4BFE-A40E-7C6791782D21}" type="pres">
      <dgm:prSet presAssocID="{0065BC75-58C0-4CD1-B3D8-DF9D217F3591}" presName="rootConnector" presStyleLbl="node3" presStyleIdx="0" presStyleCnt="1"/>
      <dgm:spPr/>
    </dgm:pt>
    <dgm:pt modelId="{EF371914-08F2-4353-A718-34BA6416A323}" type="pres">
      <dgm:prSet presAssocID="{0065BC75-58C0-4CD1-B3D8-DF9D217F3591}" presName="hierChild4" presStyleCnt="0"/>
      <dgm:spPr/>
    </dgm:pt>
    <dgm:pt modelId="{981B3AC5-4E91-48B1-9D56-A2B71B5244F2}" type="pres">
      <dgm:prSet presAssocID="{41F95C15-4F4F-479C-8749-940EED22CC51}" presName="Name64" presStyleLbl="parChTrans1D4" presStyleIdx="0" presStyleCnt="2"/>
      <dgm:spPr/>
    </dgm:pt>
    <dgm:pt modelId="{8B695751-AB42-43FF-ACE7-9D9FBB47F980}" type="pres">
      <dgm:prSet presAssocID="{917CA4BB-9838-4BAA-A6AC-9A764AF25128}" presName="hierRoot2" presStyleCnt="0">
        <dgm:presLayoutVars>
          <dgm:hierBranch val="init"/>
        </dgm:presLayoutVars>
      </dgm:prSet>
      <dgm:spPr/>
    </dgm:pt>
    <dgm:pt modelId="{F95830B2-67F5-453E-A0AA-7094267AF8D5}" type="pres">
      <dgm:prSet presAssocID="{917CA4BB-9838-4BAA-A6AC-9A764AF25128}" presName="rootComposite" presStyleCnt="0"/>
      <dgm:spPr/>
    </dgm:pt>
    <dgm:pt modelId="{5BE2F455-BCFD-4D9A-93B8-1D9594BB9B3E}" type="pres">
      <dgm:prSet presAssocID="{917CA4BB-9838-4BAA-A6AC-9A764AF25128}" presName="rootText" presStyleLbl="node4" presStyleIdx="0" presStyleCnt="2">
        <dgm:presLayoutVars>
          <dgm:chPref val="3"/>
        </dgm:presLayoutVars>
      </dgm:prSet>
      <dgm:spPr/>
    </dgm:pt>
    <dgm:pt modelId="{527B64F2-F3AF-40AD-B3B1-71340FC544DE}" type="pres">
      <dgm:prSet presAssocID="{917CA4BB-9838-4BAA-A6AC-9A764AF25128}" presName="rootConnector" presStyleLbl="node4" presStyleIdx="0" presStyleCnt="2"/>
      <dgm:spPr/>
    </dgm:pt>
    <dgm:pt modelId="{3DEDCD18-6DEC-400F-AC25-14EF25AEA2CD}" type="pres">
      <dgm:prSet presAssocID="{917CA4BB-9838-4BAA-A6AC-9A764AF25128}" presName="hierChild4" presStyleCnt="0"/>
      <dgm:spPr/>
    </dgm:pt>
    <dgm:pt modelId="{B687233C-DCB6-4139-BCFA-73AE342A4944}" type="pres">
      <dgm:prSet presAssocID="{AA841092-DD6F-4385-8283-C4F9D4D562BD}" presName="Name64" presStyleLbl="parChTrans1D4" presStyleIdx="1" presStyleCnt="2"/>
      <dgm:spPr/>
    </dgm:pt>
    <dgm:pt modelId="{634D6EF1-95EE-49DA-8028-4EC97EBA9300}" type="pres">
      <dgm:prSet presAssocID="{A80E8D0B-BE3F-4433-B5F7-4F8C1BEDAA81}" presName="hierRoot2" presStyleCnt="0">
        <dgm:presLayoutVars>
          <dgm:hierBranch val="init"/>
        </dgm:presLayoutVars>
      </dgm:prSet>
      <dgm:spPr/>
    </dgm:pt>
    <dgm:pt modelId="{CF57A212-1DA1-4F02-96C6-72B90702071F}" type="pres">
      <dgm:prSet presAssocID="{A80E8D0B-BE3F-4433-B5F7-4F8C1BEDAA81}" presName="rootComposite" presStyleCnt="0"/>
      <dgm:spPr/>
    </dgm:pt>
    <dgm:pt modelId="{F6A6A3C6-9972-48E9-8F56-8E91D04BA9F1}" type="pres">
      <dgm:prSet presAssocID="{A80E8D0B-BE3F-4433-B5F7-4F8C1BEDAA81}" presName="rootText" presStyleLbl="node4" presStyleIdx="1" presStyleCnt="2">
        <dgm:presLayoutVars>
          <dgm:chPref val="3"/>
        </dgm:presLayoutVars>
      </dgm:prSet>
      <dgm:spPr/>
    </dgm:pt>
    <dgm:pt modelId="{2C9DA84F-0DE1-4CE7-A4CA-5AD757434292}" type="pres">
      <dgm:prSet presAssocID="{A80E8D0B-BE3F-4433-B5F7-4F8C1BEDAA81}" presName="rootConnector" presStyleLbl="node4" presStyleIdx="1" presStyleCnt="2"/>
      <dgm:spPr/>
    </dgm:pt>
    <dgm:pt modelId="{4F656974-F754-49C4-A0BB-01BF379CEE2D}" type="pres">
      <dgm:prSet presAssocID="{A80E8D0B-BE3F-4433-B5F7-4F8C1BEDAA81}" presName="hierChild4" presStyleCnt="0"/>
      <dgm:spPr/>
    </dgm:pt>
    <dgm:pt modelId="{C665C83D-017C-496F-8CE6-5746D75CC1EE}" type="pres">
      <dgm:prSet presAssocID="{A80E8D0B-BE3F-4433-B5F7-4F8C1BEDAA81}" presName="hierChild5" presStyleCnt="0"/>
      <dgm:spPr/>
    </dgm:pt>
    <dgm:pt modelId="{03CF25EF-4440-46DB-A4A5-94B0798784D5}" type="pres">
      <dgm:prSet presAssocID="{917CA4BB-9838-4BAA-A6AC-9A764AF25128}" presName="hierChild5" presStyleCnt="0"/>
      <dgm:spPr/>
    </dgm:pt>
    <dgm:pt modelId="{41CA4636-5F6D-43D3-964C-B5453232C1FB}" type="pres">
      <dgm:prSet presAssocID="{0065BC75-58C0-4CD1-B3D8-DF9D217F3591}" presName="hierChild5" presStyleCnt="0"/>
      <dgm:spPr/>
    </dgm:pt>
    <dgm:pt modelId="{29419C91-5AD9-435B-A4E1-7350FB9B2F07}" type="pres">
      <dgm:prSet presAssocID="{CCD6D084-C7D5-42A8-9683-945C70DEEB45}" presName="hierChild5" presStyleCnt="0"/>
      <dgm:spPr/>
    </dgm:pt>
    <dgm:pt modelId="{FD96ECEF-5FCE-45CD-BCFA-CFB5A6214E11}" type="pres">
      <dgm:prSet presAssocID="{8D25D955-7976-46E3-A451-1C89ECC4E89B}" presName="hierChild3" presStyleCnt="0"/>
      <dgm:spPr/>
    </dgm:pt>
  </dgm:ptLst>
  <dgm:cxnLst>
    <dgm:cxn modelId="{A5DC1A01-1D0A-4F63-8D83-AA6D7AC5E71E}" type="presOf" srcId="{917CA4BB-9838-4BAA-A6AC-9A764AF25128}" destId="{527B64F2-F3AF-40AD-B3B1-71340FC544DE}" srcOrd="1" destOrd="0" presId="urn:microsoft.com/office/officeart/2009/3/layout/HorizontalOrganizationChart"/>
    <dgm:cxn modelId="{91321907-DD27-4EC2-BF3C-A6BE4A67F18F}" srcId="{CCD6D084-C7D5-42A8-9683-945C70DEEB45}" destId="{0065BC75-58C0-4CD1-B3D8-DF9D217F3591}" srcOrd="0" destOrd="0" parTransId="{4A3FBD67-6342-49BB-A5C7-782796BA25D7}" sibTransId="{7C7F898A-0AB3-4D85-A251-CF66313FC16A}"/>
    <dgm:cxn modelId="{F88DF708-6B82-40C1-A314-89866B8EC1A1}" srcId="{917CA4BB-9838-4BAA-A6AC-9A764AF25128}" destId="{A80E8D0B-BE3F-4433-B5F7-4F8C1BEDAA81}" srcOrd="0" destOrd="0" parTransId="{AA841092-DD6F-4385-8283-C4F9D4D562BD}" sibTransId="{77DA0943-5004-4C9F-8BE6-1FBAD92D255D}"/>
    <dgm:cxn modelId="{30E8322B-BCF7-4900-9B74-2FED7B378208}" type="presOf" srcId="{4A3FBD67-6342-49BB-A5C7-782796BA25D7}" destId="{5906D731-201A-4751-BBD1-723610B7657C}" srcOrd="0" destOrd="0" presId="urn:microsoft.com/office/officeart/2009/3/layout/HorizontalOrganizationChart"/>
    <dgm:cxn modelId="{0423D82C-E299-4E42-9AB9-84E8D7C45F4C}" srcId="{8D25D955-7976-46E3-A451-1C89ECC4E89B}" destId="{A64A8A25-1950-4C2C-935E-8233DDF13CE3}" srcOrd="0" destOrd="0" parTransId="{8514D400-E0FB-4D8A-8E09-4FD9C2C0D06F}" sibTransId="{45541630-6758-4314-85E4-F8F29C279D0C}"/>
    <dgm:cxn modelId="{68DC692E-F0A7-482F-81E7-EC3134825F6E}" type="presOf" srcId="{578E1343-B658-4F64-808A-E60E43FE2F73}" destId="{9699D69B-5208-4D9E-BB42-B134BBD3407E}" srcOrd="0" destOrd="0" presId="urn:microsoft.com/office/officeart/2009/3/layout/HorizontalOrganizationChart"/>
    <dgm:cxn modelId="{94C0AF34-B3B7-407A-A744-BAA07BA7DB2D}" type="presOf" srcId="{917CA4BB-9838-4BAA-A6AC-9A764AF25128}" destId="{5BE2F455-BCFD-4D9A-93B8-1D9594BB9B3E}" srcOrd="0" destOrd="0" presId="urn:microsoft.com/office/officeart/2009/3/layout/HorizontalOrganizationChart"/>
    <dgm:cxn modelId="{9F78C53C-82FE-4C8B-9A8F-1794B2022532}" type="presOf" srcId="{0065BC75-58C0-4CD1-B3D8-DF9D217F3591}" destId="{6AA8CDF1-2B36-4953-A1B9-626493EDE33B}" srcOrd="0" destOrd="0" presId="urn:microsoft.com/office/officeart/2009/3/layout/HorizontalOrganizationChart"/>
    <dgm:cxn modelId="{14E2D25F-FDA2-4EFC-8872-B2D46804D344}" srcId="{578E1343-B658-4F64-808A-E60E43FE2F73}" destId="{8D25D955-7976-46E3-A451-1C89ECC4E89B}" srcOrd="0" destOrd="0" parTransId="{9D500F41-D6A5-451B-A599-EA81DABB570D}" sibTransId="{9952919F-7304-4752-8622-DA313FE8F1D8}"/>
    <dgm:cxn modelId="{6655E85F-B3C6-4F46-9E01-F4F0C250EABC}" srcId="{0065BC75-58C0-4CD1-B3D8-DF9D217F3591}" destId="{917CA4BB-9838-4BAA-A6AC-9A764AF25128}" srcOrd="0" destOrd="0" parTransId="{41F95C15-4F4F-479C-8749-940EED22CC51}" sibTransId="{42B72760-3F1B-4440-8B89-E5787428C9D9}"/>
    <dgm:cxn modelId="{E55AF060-931B-471E-A168-2F02993861C4}" type="presOf" srcId="{A80E8D0B-BE3F-4433-B5F7-4F8C1BEDAA81}" destId="{F6A6A3C6-9972-48E9-8F56-8E91D04BA9F1}" srcOrd="0" destOrd="0" presId="urn:microsoft.com/office/officeart/2009/3/layout/HorizontalOrganizationChart"/>
    <dgm:cxn modelId="{3A25D144-265A-4F1F-B653-6605416B245C}" type="presOf" srcId="{8D25D955-7976-46E3-A451-1C89ECC4E89B}" destId="{5C06C8F0-E7ED-48B2-83E2-01BEEE6E3FD0}" srcOrd="0" destOrd="0" presId="urn:microsoft.com/office/officeart/2009/3/layout/HorizontalOrganizationChart"/>
    <dgm:cxn modelId="{EA370646-DCD2-4EB5-BC29-AC46BE9891EC}" type="presOf" srcId="{AA841092-DD6F-4385-8283-C4F9D4D562BD}" destId="{B687233C-DCB6-4139-BCFA-73AE342A4944}" srcOrd="0" destOrd="0" presId="urn:microsoft.com/office/officeart/2009/3/layout/HorizontalOrganizationChart"/>
    <dgm:cxn modelId="{B5BAF354-E2A5-4DD9-BC3D-533F554361B2}" type="presOf" srcId="{0065BC75-58C0-4CD1-B3D8-DF9D217F3591}" destId="{CF8F1B00-DF27-4BFE-A40E-7C6791782D21}" srcOrd="1" destOrd="0" presId="urn:microsoft.com/office/officeart/2009/3/layout/HorizontalOrganizationChart"/>
    <dgm:cxn modelId="{A1282356-716B-43AA-A10E-9B74846ACBE2}" type="presOf" srcId="{41F95C15-4F4F-479C-8749-940EED22CC51}" destId="{981B3AC5-4E91-48B1-9D56-A2B71B5244F2}" srcOrd="0" destOrd="0" presId="urn:microsoft.com/office/officeart/2009/3/layout/HorizontalOrganizationChart"/>
    <dgm:cxn modelId="{6970B583-AADA-4B09-AFA6-927F23532B2A}" type="presOf" srcId="{A64A8A25-1950-4C2C-935E-8233DDF13CE3}" destId="{BDA025CD-A86F-437D-A244-9874E2972F10}" srcOrd="0" destOrd="0" presId="urn:microsoft.com/office/officeart/2009/3/layout/HorizontalOrganizationChart"/>
    <dgm:cxn modelId="{681E6F9C-6DC9-40B9-A629-C90A8EDE5DE0}" type="presOf" srcId="{CCD6D084-C7D5-42A8-9683-945C70DEEB45}" destId="{36751DB2-3605-4280-8BF2-64C420362C67}" srcOrd="0" destOrd="0" presId="urn:microsoft.com/office/officeart/2009/3/layout/HorizontalOrganizationChart"/>
    <dgm:cxn modelId="{E54A3AA9-5FDD-48F7-B13B-B4194EB239B7}" type="presOf" srcId="{8D25D955-7976-46E3-A451-1C89ECC4E89B}" destId="{37437E32-A8E1-482E-A3D7-115357CCD8F5}" srcOrd="1" destOrd="0" presId="urn:microsoft.com/office/officeart/2009/3/layout/HorizontalOrganizationChart"/>
    <dgm:cxn modelId="{512DDCB6-4C87-4DC5-8E17-F58821043D5F}" srcId="{8D25D955-7976-46E3-A451-1C89ECC4E89B}" destId="{CCD6D084-C7D5-42A8-9683-945C70DEEB45}" srcOrd="1" destOrd="0" parTransId="{A998F0B1-AEA6-4820-942E-FB017055332B}" sibTransId="{59A14A7C-E698-47BF-AC81-42FEADB5C294}"/>
    <dgm:cxn modelId="{4160F2C8-F943-403F-BDC9-775A7059FCD3}" type="presOf" srcId="{CCD6D084-C7D5-42A8-9683-945C70DEEB45}" destId="{42E6A2FD-CDDA-4DA5-8F58-83AC80851AE0}" srcOrd="1" destOrd="0" presId="urn:microsoft.com/office/officeart/2009/3/layout/HorizontalOrganizationChart"/>
    <dgm:cxn modelId="{A76C33D2-F517-4E19-8F31-5ED4812C3265}" type="presOf" srcId="{8514D400-E0FB-4D8A-8E09-4FD9C2C0D06F}" destId="{C6479874-13CA-45C1-91AE-C5C5CAF97AB1}" srcOrd="0" destOrd="0" presId="urn:microsoft.com/office/officeart/2009/3/layout/HorizontalOrganizationChart"/>
    <dgm:cxn modelId="{A14E72DD-7261-4B12-9DA0-7EC581A004E7}" type="presOf" srcId="{A80E8D0B-BE3F-4433-B5F7-4F8C1BEDAA81}" destId="{2C9DA84F-0DE1-4CE7-A4CA-5AD757434292}" srcOrd="1" destOrd="0" presId="urn:microsoft.com/office/officeart/2009/3/layout/HorizontalOrganizationChart"/>
    <dgm:cxn modelId="{E89462E3-C94D-444E-A4CE-2782037F2623}" type="presOf" srcId="{A998F0B1-AEA6-4820-942E-FB017055332B}" destId="{4A1B8330-CDEB-4FD2-87BE-88522D368EE1}" srcOrd="0" destOrd="0" presId="urn:microsoft.com/office/officeart/2009/3/layout/HorizontalOrganizationChart"/>
    <dgm:cxn modelId="{AC9597F8-8479-4A0E-A51E-5E2E2C75D3A6}" type="presOf" srcId="{A64A8A25-1950-4C2C-935E-8233DDF13CE3}" destId="{8E3C2168-5363-4B81-834F-F8820BFB826E}" srcOrd="1" destOrd="0" presId="urn:microsoft.com/office/officeart/2009/3/layout/HorizontalOrganizationChart"/>
    <dgm:cxn modelId="{B873B968-AA2E-4B5B-8C5B-B3A72F446FA7}" type="presParOf" srcId="{9699D69B-5208-4D9E-BB42-B134BBD3407E}" destId="{A8A719AE-9682-44F5-B3B2-53BA4E58120E}" srcOrd="0" destOrd="0" presId="urn:microsoft.com/office/officeart/2009/3/layout/HorizontalOrganizationChart"/>
    <dgm:cxn modelId="{3587FB65-C180-47FF-A424-A231EB33011C}" type="presParOf" srcId="{A8A719AE-9682-44F5-B3B2-53BA4E58120E}" destId="{B0B43EEE-8596-42FB-9B64-4321A016177D}" srcOrd="0" destOrd="0" presId="urn:microsoft.com/office/officeart/2009/3/layout/HorizontalOrganizationChart"/>
    <dgm:cxn modelId="{57A85119-9CDD-4A28-B609-73C086BA55EF}" type="presParOf" srcId="{B0B43EEE-8596-42FB-9B64-4321A016177D}" destId="{5C06C8F0-E7ED-48B2-83E2-01BEEE6E3FD0}" srcOrd="0" destOrd="0" presId="urn:microsoft.com/office/officeart/2009/3/layout/HorizontalOrganizationChart"/>
    <dgm:cxn modelId="{98D50B1D-6804-4271-9FA3-C0435F955938}" type="presParOf" srcId="{B0B43EEE-8596-42FB-9B64-4321A016177D}" destId="{37437E32-A8E1-482E-A3D7-115357CCD8F5}" srcOrd="1" destOrd="0" presId="urn:microsoft.com/office/officeart/2009/3/layout/HorizontalOrganizationChart"/>
    <dgm:cxn modelId="{1BA93882-474E-42B4-9F10-E6D61CDAA617}" type="presParOf" srcId="{A8A719AE-9682-44F5-B3B2-53BA4E58120E}" destId="{F5A4902A-EDFA-44DD-B6D5-DDC8C2799130}" srcOrd="1" destOrd="0" presId="urn:microsoft.com/office/officeart/2009/3/layout/HorizontalOrganizationChart"/>
    <dgm:cxn modelId="{7D94663A-A96B-444A-94F7-4EA694961BA6}" type="presParOf" srcId="{F5A4902A-EDFA-44DD-B6D5-DDC8C2799130}" destId="{C6479874-13CA-45C1-91AE-C5C5CAF97AB1}" srcOrd="0" destOrd="0" presId="urn:microsoft.com/office/officeart/2009/3/layout/HorizontalOrganizationChart"/>
    <dgm:cxn modelId="{8395A400-EC22-43EE-B604-4036D5F6A8FC}" type="presParOf" srcId="{F5A4902A-EDFA-44DD-B6D5-DDC8C2799130}" destId="{81D4A323-C234-4FB6-9C95-34D42EC5C2DE}" srcOrd="1" destOrd="0" presId="urn:microsoft.com/office/officeart/2009/3/layout/HorizontalOrganizationChart"/>
    <dgm:cxn modelId="{B90B6F5E-8AE5-4773-B802-00882F6A1C13}" type="presParOf" srcId="{81D4A323-C234-4FB6-9C95-34D42EC5C2DE}" destId="{05397733-CD00-45C9-8F70-41EC604B8146}" srcOrd="0" destOrd="0" presId="urn:microsoft.com/office/officeart/2009/3/layout/HorizontalOrganizationChart"/>
    <dgm:cxn modelId="{ECB74304-A5EF-4D93-8355-3FF6A476316D}" type="presParOf" srcId="{05397733-CD00-45C9-8F70-41EC604B8146}" destId="{BDA025CD-A86F-437D-A244-9874E2972F10}" srcOrd="0" destOrd="0" presId="urn:microsoft.com/office/officeart/2009/3/layout/HorizontalOrganizationChart"/>
    <dgm:cxn modelId="{B9D3C9B1-3F41-4B26-A4F8-48EAD625127C}" type="presParOf" srcId="{05397733-CD00-45C9-8F70-41EC604B8146}" destId="{8E3C2168-5363-4B81-834F-F8820BFB826E}" srcOrd="1" destOrd="0" presId="urn:microsoft.com/office/officeart/2009/3/layout/HorizontalOrganizationChart"/>
    <dgm:cxn modelId="{35831C71-E2F3-47F3-A872-5C1123DB8586}" type="presParOf" srcId="{81D4A323-C234-4FB6-9C95-34D42EC5C2DE}" destId="{4F857FEF-FAFC-4DCB-84B1-FFB454BA9C52}" srcOrd="1" destOrd="0" presId="urn:microsoft.com/office/officeart/2009/3/layout/HorizontalOrganizationChart"/>
    <dgm:cxn modelId="{EFD0F581-68C1-42F5-979B-828EF52045B2}" type="presParOf" srcId="{81D4A323-C234-4FB6-9C95-34D42EC5C2DE}" destId="{4DCD6CF3-B1FE-45D7-882F-3FAC56D590CD}" srcOrd="2" destOrd="0" presId="urn:microsoft.com/office/officeart/2009/3/layout/HorizontalOrganizationChart"/>
    <dgm:cxn modelId="{19038D37-99F3-48C3-8974-43B24AB62D41}" type="presParOf" srcId="{F5A4902A-EDFA-44DD-B6D5-DDC8C2799130}" destId="{4A1B8330-CDEB-4FD2-87BE-88522D368EE1}" srcOrd="2" destOrd="0" presId="urn:microsoft.com/office/officeart/2009/3/layout/HorizontalOrganizationChart"/>
    <dgm:cxn modelId="{333F4CCF-EAF0-45CD-A286-FDEE056DC519}" type="presParOf" srcId="{F5A4902A-EDFA-44DD-B6D5-DDC8C2799130}" destId="{878D926A-0C8A-4AD4-92FB-34E39971BB40}" srcOrd="3" destOrd="0" presId="urn:microsoft.com/office/officeart/2009/3/layout/HorizontalOrganizationChart"/>
    <dgm:cxn modelId="{7C69F0BC-6804-4F0B-A6E9-BF51E65BD123}" type="presParOf" srcId="{878D926A-0C8A-4AD4-92FB-34E39971BB40}" destId="{3C8EDF37-2FAF-419A-83B7-0C7183E4A910}" srcOrd="0" destOrd="0" presId="urn:microsoft.com/office/officeart/2009/3/layout/HorizontalOrganizationChart"/>
    <dgm:cxn modelId="{1941A703-7A6C-40A3-AC6C-842F4E7F5F2D}" type="presParOf" srcId="{3C8EDF37-2FAF-419A-83B7-0C7183E4A910}" destId="{36751DB2-3605-4280-8BF2-64C420362C67}" srcOrd="0" destOrd="0" presId="urn:microsoft.com/office/officeart/2009/3/layout/HorizontalOrganizationChart"/>
    <dgm:cxn modelId="{11F71A9D-68EF-40D8-97AD-FF965534B574}" type="presParOf" srcId="{3C8EDF37-2FAF-419A-83B7-0C7183E4A910}" destId="{42E6A2FD-CDDA-4DA5-8F58-83AC80851AE0}" srcOrd="1" destOrd="0" presId="urn:microsoft.com/office/officeart/2009/3/layout/HorizontalOrganizationChart"/>
    <dgm:cxn modelId="{44CB0188-42DE-4580-A206-84CA3474CA15}" type="presParOf" srcId="{878D926A-0C8A-4AD4-92FB-34E39971BB40}" destId="{5AAAAFDA-F6DF-49C7-9749-D3B344A84AB4}" srcOrd="1" destOrd="0" presId="urn:microsoft.com/office/officeart/2009/3/layout/HorizontalOrganizationChart"/>
    <dgm:cxn modelId="{4F809E03-682B-437F-9B2A-AAC5614A0953}" type="presParOf" srcId="{5AAAAFDA-F6DF-49C7-9749-D3B344A84AB4}" destId="{5906D731-201A-4751-BBD1-723610B7657C}" srcOrd="0" destOrd="0" presId="urn:microsoft.com/office/officeart/2009/3/layout/HorizontalOrganizationChart"/>
    <dgm:cxn modelId="{7256BDC8-477C-4671-89AE-2537401D7EE0}" type="presParOf" srcId="{5AAAAFDA-F6DF-49C7-9749-D3B344A84AB4}" destId="{B2177F96-A007-4563-AEB4-241DA00166DC}" srcOrd="1" destOrd="0" presId="urn:microsoft.com/office/officeart/2009/3/layout/HorizontalOrganizationChart"/>
    <dgm:cxn modelId="{515D397E-7F24-4E40-977E-8F4B1261F06A}" type="presParOf" srcId="{B2177F96-A007-4563-AEB4-241DA00166DC}" destId="{F18439EB-52BE-4107-A9F5-B26FE5C1E0DC}" srcOrd="0" destOrd="0" presId="urn:microsoft.com/office/officeart/2009/3/layout/HorizontalOrganizationChart"/>
    <dgm:cxn modelId="{3BCB4474-FDBF-42FA-83A6-057855780C06}" type="presParOf" srcId="{F18439EB-52BE-4107-A9F5-B26FE5C1E0DC}" destId="{6AA8CDF1-2B36-4953-A1B9-626493EDE33B}" srcOrd="0" destOrd="0" presId="urn:microsoft.com/office/officeart/2009/3/layout/HorizontalOrganizationChart"/>
    <dgm:cxn modelId="{1BED39D0-EAF6-416A-A230-00480A37800A}" type="presParOf" srcId="{F18439EB-52BE-4107-A9F5-B26FE5C1E0DC}" destId="{CF8F1B00-DF27-4BFE-A40E-7C6791782D21}" srcOrd="1" destOrd="0" presId="urn:microsoft.com/office/officeart/2009/3/layout/HorizontalOrganizationChart"/>
    <dgm:cxn modelId="{C6228DAC-9DAA-4A4E-8D9B-18FFA60F5427}" type="presParOf" srcId="{B2177F96-A007-4563-AEB4-241DA00166DC}" destId="{EF371914-08F2-4353-A718-34BA6416A323}" srcOrd="1" destOrd="0" presId="urn:microsoft.com/office/officeart/2009/3/layout/HorizontalOrganizationChart"/>
    <dgm:cxn modelId="{8C103E85-4B20-4E02-BB1E-B2F77EC61AC5}" type="presParOf" srcId="{EF371914-08F2-4353-A718-34BA6416A323}" destId="{981B3AC5-4E91-48B1-9D56-A2B71B5244F2}" srcOrd="0" destOrd="0" presId="urn:microsoft.com/office/officeart/2009/3/layout/HorizontalOrganizationChart"/>
    <dgm:cxn modelId="{319D5A77-E3DB-4F3C-961A-42F7A9F8A3DF}" type="presParOf" srcId="{EF371914-08F2-4353-A718-34BA6416A323}" destId="{8B695751-AB42-43FF-ACE7-9D9FBB47F980}" srcOrd="1" destOrd="0" presId="urn:microsoft.com/office/officeart/2009/3/layout/HorizontalOrganizationChart"/>
    <dgm:cxn modelId="{422CC5FD-BB01-4E08-83E3-143816DEF901}" type="presParOf" srcId="{8B695751-AB42-43FF-ACE7-9D9FBB47F980}" destId="{F95830B2-67F5-453E-A0AA-7094267AF8D5}" srcOrd="0" destOrd="0" presId="urn:microsoft.com/office/officeart/2009/3/layout/HorizontalOrganizationChart"/>
    <dgm:cxn modelId="{D97C390C-4D80-48B3-B261-62C07C78A2A6}" type="presParOf" srcId="{F95830B2-67F5-453E-A0AA-7094267AF8D5}" destId="{5BE2F455-BCFD-4D9A-93B8-1D9594BB9B3E}" srcOrd="0" destOrd="0" presId="urn:microsoft.com/office/officeart/2009/3/layout/HorizontalOrganizationChart"/>
    <dgm:cxn modelId="{650A1C50-5B7E-4195-83FE-34B15EDD78DC}" type="presParOf" srcId="{F95830B2-67F5-453E-A0AA-7094267AF8D5}" destId="{527B64F2-F3AF-40AD-B3B1-71340FC544DE}" srcOrd="1" destOrd="0" presId="urn:microsoft.com/office/officeart/2009/3/layout/HorizontalOrganizationChart"/>
    <dgm:cxn modelId="{B5B07518-6934-4944-9642-D2DC0BA033CE}" type="presParOf" srcId="{8B695751-AB42-43FF-ACE7-9D9FBB47F980}" destId="{3DEDCD18-6DEC-400F-AC25-14EF25AEA2CD}" srcOrd="1" destOrd="0" presId="urn:microsoft.com/office/officeart/2009/3/layout/HorizontalOrganizationChart"/>
    <dgm:cxn modelId="{E104C74E-199A-4310-A2B2-33C43C1D38E2}" type="presParOf" srcId="{3DEDCD18-6DEC-400F-AC25-14EF25AEA2CD}" destId="{B687233C-DCB6-4139-BCFA-73AE342A4944}" srcOrd="0" destOrd="0" presId="urn:microsoft.com/office/officeart/2009/3/layout/HorizontalOrganizationChart"/>
    <dgm:cxn modelId="{7A9EFCEA-B3DF-4DAC-8B72-F5CF52866941}" type="presParOf" srcId="{3DEDCD18-6DEC-400F-AC25-14EF25AEA2CD}" destId="{634D6EF1-95EE-49DA-8028-4EC97EBA9300}" srcOrd="1" destOrd="0" presId="urn:microsoft.com/office/officeart/2009/3/layout/HorizontalOrganizationChart"/>
    <dgm:cxn modelId="{9D4A7743-F6AA-41F9-8FBE-611DA1524EEA}" type="presParOf" srcId="{634D6EF1-95EE-49DA-8028-4EC97EBA9300}" destId="{CF57A212-1DA1-4F02-96C6-72B90702071F}" srcOrd="0" destOrd="0" presId="urn:microsoft.com/office/officeart/2009/3/layout/HorizontalOrganizationChart"/>
    <dgm:cxn modelId="{06CB1C4F-FFDF-4B76-BF16-65F33A66292C}" type="presParOf" srcId="{CF57A212-1DA1-4F02-96C6-72B90702071F}" destId="{F6A6A3C6-9972-48E9-8F56-8E91D04BA9F1}" srcOrd="0" destOrd="0" presId="urn:microsoft.com/office/officeart/2009/3/layout/HorizontalOrganizationChart"/>
    <dgm:cxn modelId="{59DC98BE-DE86-459C-8EE0-D199F0ED10B4}" type="presParOf" srcId="{CF57A212-1DA1-4F02-96C6-72B90702071F}" destId="{2C9DA84F-0DE1-4CE7-A4CA-5AD757434292}" srcOrd="1" destOrd="0" presId="urn:microsoft.com/office/officeart/2009/3/layout/HorizontalOrganizationChart"/>
    <dgm:cxn modelId="{EC7BBDD6-EEB4-42F3-AD16-4F113C93498F}" type="presParOf" srcId="{634D6EF1-95EE-49DA-8028-4EC97EBA9300}" destId="{4F656974-F754-49C4-A0BB-01BF379CEE2D}" srcOrd="1" destOrd="0" presId="urn:microsoft.com/office/officeart/2009/3/layout/HorizontalOrganizationChart"/>
    <dgm:cxn modelId="{4998446F-2118-4536-903C-D22E5AEE96C8}" type="presParOf" srcId="{634D6EF1-95EE-49DA-8028-4EC97EBA9300}" destId="{C665C83D-017C-496F-8CE6-5746D75CC1EE}" srcOrd="2" destOrd="0" presId="urn:microsoft.com/office/officeart/2009/3/layout/HorizontalOrganizationChart"/>
    <dgm:cxn modelId="{9D4AD839-84F0-4934-A9A0-09E99CF24913}" type="presParOf" srcId="{8B695751-AB42-43FF-ACE7-9D9FBB47F980}" destId="{03CF25EF-4440-46DB-A4A5-94B0798784D5}" srcOrd="2" destOrd="0" presId="urn:microsoft.com/office/officeart/2009/3/layout/HorizontalOrganizationChart"/>
    <dgm:cxn modelId="{8993629B-8A62-49D3-9DAA-CC9ADD3D4CC6}" type="presParOf" srcId="{B2177F96-A007-4563-AEB4-241DA00166DC}" destId="{41CA4636-5F6D-43D3-964C-B5453232C1FB}" srcOrd="2" destOrd="0" presId="urn:microsoft.com/office/officeart/2009/3/layout/HorizontalOrganizationChart"/>
    <dgm:cxn modelId="{E42BC6E5-5DC8-4BAF-AD8D-7D2CD93608CE}" type="presParOf" srcId="{878D926A-0C8A-4AD4-92FB-34E39971BB40}" destId="{29419C91-5AD9-435B-A4E1-7350FB9B2F07}" srcOrd="2" destOrd="0" presId="urn:microsoft.com/office/officeart/2009/3/layout/HorizontalOrganizationChart"/>
    <dgm:cxn modelId="{2F96FFD9-D694-4D03-AF76-FB63CC3BCC92}" type="presParOf" srcId="{A8A719AE-9682-44F5-B3B2-53BA4E58120E}" destId="{FD96ECEF-5FCE-45CD-BCFA-CFB5A6214E1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7233C-DCB6-4139-BCFA-73AE342A4944}">
      <dsp:nvSpPr>
        <dsp:cNvPr id="0" name=""/>
        <dsp:cNvSpPr/>
      </dsp:nvSpPr>
      <dsp:spPr>
        <a:xfrm>
          <a:off x="8334691" y="2519085"/>
          <a:ext cx="3619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9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B3AC5-4E91-48B1-9D56-A2B71B5244F2}">
      <dsp:nvSpPr>
        <dsp:cNvPr id="0" name=""/>
        <dsp:cNvSpPr/>
      </dsp:nvSpPr>
      <dsp:spPr>
        <a:xfrm>
          <a:off x="6162768" y="2519085"/>
          <a:ext cx="3619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9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6D731-201A-4751-BBD1-723610B7657C}">
      <dsp:nvSpPr>
        <dsp:cNvPr id="0" name=""/>
        <dsp:cNvSpPr/>
      </dsp:nvSpPr>
      <dsp:spPr>
        <a:xfrm>
          <a:off x="3990844" y="2519085"/>
          <a:ext cx="3619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9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B8330-CDEB-4FD2-87BE-88522D368EE1}">
      <dsp:nvSpPr>
        <dsp:cNvPr id="0" name=""/>
        <dsp:cNvSpPr/>
      </dsp:nvSpPr>
      <dsp:spPr>
        <a:xfrm>
          <a:off x="1818921" y="2175669"/>
          <a:ext cx="361987" cy="389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993" y="0"/>
              </a:lnTo>
              <a:lnTo>
                <a:pt x="180993" y="389136"/>
              </a:lnTo>
              <a:lnTo>
                <a:pt x="361987" y="3891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79874-13CA-45C1-91AE-C5C5CAF97AB1}">
      <dsp:nvSpPr>
        <dsp:cNvPr id="0" name=""/>
        <dsp:cNvSpPr/>
      </dsp:nvSpPr>
      <dsp:spPr>
        <a:xfrm>
          <a:off x="1818921" y="1786532"/>
          <a:ext cx="361987" cy="389136"/>
        </a:xfrm>
        <a:custGeom>
          <a:avLst/>
          <a:gdLst/>
          <a:ahLst/>
          <a:cxnLst/>
          <a:rect l="0" t="0" r="0" b="0"/>
          <a:pathLst>
            <a:path>
              <a:moveTo>
                <a:pt x="0" y="389136"/>
              </a:moveTo>
              <a:lnTo>
                <a:pt x="180993" y="389136"/>
              </a:lnTo>
              <a:lnTo>
                <a:pt x="180993" y="0"/>
              </a:lnTo>
              <a:lnTo>
                <a:pt x="3619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6C8F0-E7ED-48B2-83E2-01BEEE6E3FD0}">
      <dsp:nvSpPr>
        <dsp:cNvPr id="0" name=""/>
        <dsp:cNvSpPr/>
      </dsp:nvSpPr>
      <dsp:spPr>
        <a:xfrm>
          <a:off x="8985" y="1899653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Datasource</a:t>
          </a:r>
          <a:endParaRPr lang="en-US" sz="3000" kern="1200" dirty="0"/>
        </a:p>
      </dsp:txBody>
      <dsp:txXfrm>
        <a:off x="8985" y="1899653"/>
        <a:ext cx="1809936" cy="552030"/>
      </dsp:txXfrm>
    </dsp:sp>
    <dsp:sp modelId="{BDA025CD-A86F-437D-A244-9874E2972F10}">
      <dsp:nvSpPr>
        <dsp:cNvPr id="0" name=""/>
        <dsp:cNvSpPr/>
      </dsp:nvSpPr>
      <dsp:spPr>
        <a:xfrm>
          <a:off x="2180908" y="1510517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Projection</a:t>
          </a:r>
        </a:p>
      </dsp:txBody>
      <dsp:txXfrm>
        <a:off x="2180908" y="1510517"/>
        <a:ext cx="1809936" cy="552030"/>
      </dsp:txXfrm>
    </dsp:sp>
    <dsp:sp modelId="{36751DB2-3605-4280-8BF2-64C420362C67}">
      <dsp:nvSpPr>
        <dsp:cNvPr id="0" name=""/>
        <dsp:cNvSpPr/>
      </dsp:nvSpPr>
      <dsp:spPr>
        <a:xfrm>
          <a:off x="2180908" y="2288790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Layer</a:t>
          </a:r>
        </a:p>
      </dsp:txBody>
      <dsp:txXfrm>
        <a:off x="2180908" y="2288790"/>
        <a:ext cx="1809936" cy="552030"/>
      </dsp:txXfrm>
    </dsp:sp>
    <dsp:sp modelId="{6AA8CDF1-2B36-4953-A1B9-626493EDE33B}">
      <dsp:nvSpPr>
        <dsp:cNvPr id="0" name=""/>
        <dsp:cNvSpPr/>
      </dsp:nvSpPr>
      <dsp:spPr>
        <a:xfrm>
          <a:off x="4352831" y="2288790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Feature</a:t>
          </a:r>
        </a:p>
      </dsp:txBody>
      <dsp:txXfrm>
        <a:off x="4352831" y="2288790"/>
        <a:ext cx="1809936" cy="552030"/>
      </dsp:txXfrm>
    </dsp:sp>
    <dsp:sp modelId="{5BE2F455-BCFD-4D9A-93B8-1D9594BB9B3E}">
      <dsp:nvSpPr>
        <dsp:cNvPr id="0" name=""/>
        <dsp:cNvSpPr/>
      </dsp:nvSpPr>
      <dsp:spPr>
        <a:xfrm>
          <a:off x="6524755" y="2288790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Fields</a:t>
          </a:r>
        </a:p>
      </dsp:txBody>
      <dsp:txXfrm>
        <a:off x="6524755" y="2288790"/>
        <a:ext cx="1809936" cy="552030"/>
      </dsp:txXfrm>
    </dsp:sp>
    <dsp:sp modelId="{F6A6A3C6-9972-48E9-8F56-8E91D04BA9F1}">
      <dsp:nvSpPr>
        <dsp:cNvPr id="0" name=""/>
        <dsp:cNvSpPr/>
      </dsp:nvSpPr>
      <dsp:spPr>
        <a:xfrm>
          <a:off x="8696678" y="2288790"/>
          <a:ext cx="1809936" cy="552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Geometry</a:t>
          </a:r>
        </a:p>
      </dsp:txBody>
      <dsp:txXfrm>
        <a:off x="8696678" y="2288790"/>
        <a:ext cx="1809936" cy="552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D44-79DF-4E2B-965E-A18DC863B992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2AE9-72E9-44F8-92C8-F5136FBC0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8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D44-79DF-4E2B-965E-A18DC863B992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2AE9-72E9-44F8-92C8-F5136FBC0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18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D44-79DF-4E2B-965E-A18DC863B992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2AE9-72E9-44F8-92C8-F5136FBC0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64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D44-79DF-4E2B-965E-A18DC863B992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2AE9-72E9-44F8-92C8-F5136FBC0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80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D44-79DF-4E2B-965E-A18DC863B992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2AE9-72E9-44F8-92C8-F5136FBC0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54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D44-79DF-4E2B-965E-A18DC863B992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2AE9-72E9-44F8-92C8-F5136FBC0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73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D44-79DF-4E2B-965E-A18DC863B992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2AE9-72E9-44F8-92C8-F5136FBC0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79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D44-79DF-4E2B-965E-A18DC863B992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2AE9-72E9-44F8-92C8-F5136FBC0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07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D44-79DF-4E2B-965E-A18DC863B992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2AE9-72E9-44F8-92C8-F5136FBC0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49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D44-79DF-4E2B-965E-A18DC863B992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2AE9-72E9-44F8-92C8-F5136FBC0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05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8D44-79DF-4E2B-965E-A18DC863B992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2AE9-72E9-44F8-92C8-F5136FBC0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24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08D44-79DF-4E2B-965E-A18DC863B992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2AE9-72E9-44F8-92C8-F5136FBC0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00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gdal.org/python/osgeo.ogr.Geometry-class.html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rac.osgeo.org/gdal/wiki/PythonGotchas" TargetMode="External"/><Relationship Id="rId2" Type="http://schemas.openxmlformats.org/officeDocument/2006/relationships/hyperlink" Target="http://www.gdal.org/gdal_datamode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cjericks.github.io/py-gdalogr-cookbook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dal.org/pyth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for Earth Observation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Or; Living With </a:t>
            </a:r>
            <a:r>
              <a:rPr lang="en-GB" dirty="0" err="1"/>
              <a:t>Gdal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34FC8-CCCB-41FF-9F4C-785403E1FE50}"/>
              </a:ext>
            </a:extLst>
          </p:cNvPr>
          <p:cNvSpPr txBox="1"/>
          <p:nvPr/>
        </p:nvSpPr>
        <p:spPr>
          <a:xfrm>
            <a:off x="1036696" y="6210770"/>
            <a:ext cx="366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John Roberts: jfr10@le.ac.uk</a:t>
            </a:r>
          </a:p>
        </p:txBody>
      </p:sp>
    </p:spTree>
    <p:extLst>
      <p:ext uri="{BB962C8B-B14F-4D97-AF65-F5344CB8AC3E}">
        <p14:creationId xmlns:p14="http://schemas.microsoft.com/office/powerpoint/2010/main" val="15068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an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7" y="1789999"/>
            <a:ext cx="11495314" cy="4351338"/>
          </a:xfrm>
        </p:spPr>
        <p:txBody>
          <a:bodyPr/>
          <a:lstStyle/>
          <a:p>
            <a:r>
              <a:rPr lang="en-GB" dirty="0" err="1"/>
              <a:t>Gdal</a:t>
            </a:r>
            <a:r>
              <a:rPr lang="en-GB" dirty="0"/>
              <a:t> does NOT allow you to change data in a </a:t>
            </a:r>
            <a:r>
              <a:rPr lang="en-GB" dirty="0" err="1"/>
              <a:t>VirtualMemView</a:t>
            </a:r>
            <a:r>
              <a:rPr lang="en-GB" dirty="0"/>
              <a:t> by default</a:t>
            </a:r>
          </a:p>
          <a:p>
            <a:endParaRPr lang="en-GB" dirty="0"/>
          </a:p>
          <a:p>
            <a:r>
              <a:rPr lang="en-GB" dirty="0"/>
              <a:t>To allow this, use the following: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writable_array</a:t>
            </a:r>
            <a:r>
              <a:rPr lang="en-GB" dirty="0"/>
              <a:t> = </a:t>
            </a:r>
            <a:r>
              <a:rPr lang="en-GB" dirty="0" err="1"/>
              <a:t>seminar_array.GetVirtualMemArray</a:t>
            </a:r>
            <a:r>
              <a:rPr lang="en-GB" dirty="0"/>
              <a:t>(</a:t>
            </a:r>
            <a:r>
              <a:rPr lang="en-GB" dirty="0" err="1"/>
              <a:t>eAccess</a:t>
            </a:r>
            <a:r>
              <a:rPr lang="en-GB" dirty="0"/>
              <a:t>=</a:t>
            </a:r>
            <a:r>
              <a:rPr lang="en-GB" dirty="0" err="1"/>
              <a:t>gdal.GF_Write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You can now assign values to </a:t>
            </a:r>
            <a:r>
              <a:rPr lang="en-GB" dirty="0" err="1"/>
              <a:t>writable_array</a:t>
            </a:r>
            <a:r>
              <a:rPr lang="en-GB" dirty="0"/>
              <a:t> just like any other </a:t>
            </a:r>
            <a:r>
              <a:rPr lang="en-GB" dirty="0" err="1"/>
              <a:t>Numpy</a:t>
            </a:r>
            <a:r>
              <a:rPr lang="en-GB" dirty="0"/>
              <a:t> array</a:t>
            </a:r>
          </a:p>
          <a:p>
            <a:r>
              <a:rPr lang="en-GB" dirty="0"/>
              <a:t>They will be written to the object on deallocation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0097D-45A0-4799-A7F5-790D10669004}"/>
              </a:ext>
            </a:extLst>
          </p:cNvPr>
          <p:cNvSpPr txBox="1"/>
          <p:nvPr/>
        </p:nvSpPr>
        <p:spPr>
          <a:xfrm>
            <a:off x="1036696" y="6210770"/>
            <a:ext cx="366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John Roberts: jfr10@le.ac.uk</a:t>
            </a:r>
          </a:p>
        </p:txBody>
      </p:sp>
    </p:spTree>
    <p:extLst>
      <p:ext uri="{BB962C8B-B14F-4D97-AF65-F5344CB8AC3E}">
        <p14:creationId xmlns:p14="http://schemas.microsoft.com/office/powerpoint/2010/main" val="994728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In-depth example; stacking bands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out_raster_array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out_raster.GetVirtualMemArray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100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eAccess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gdal.GF_Write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present_layer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in_raster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rasters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in_raster_array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in_raster.GetVirtualMemArray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out_x_min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out_x_max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out_y_min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out_y_max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pixel_bounds_from_polygon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out_raster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combined_polygons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in_x_min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in_x_max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in_y_min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in_y_max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pixel_bounds_from_polygon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in_raster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combined_polygons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in_raster_array.shape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in_raster_array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np.expand_dims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in_raster_array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Gdal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does band, y, x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out_raster_view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out_raster_array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present_layer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present_layer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in_raster.RasterCount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out_y_min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out_y_max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out_x_min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out_x_max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in_raster_view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in_raster_array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in_raster.RasterCount,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in_y_min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in_y_max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in_x_min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in_x_max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np.copyto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out_raster_view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in_raster_view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out_raster_view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in_raster_view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present_layer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in_raster.RasterCount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out_raster_array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out_raster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B92B2-63F8-4FE7-8973-4483CF47F24B}"/>
              </a:ext>
            </a:extLst>
          </p:cNvPr>
          <p:cNvSpPr txBox="1"/>
          <p:nvPr/>
        </p:nvSpPr>
        <p:spPr>
          <a:xfrm>
            <a:off x="1036696" y="6210770"/>
            <a:ext cx="366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John Roberts: jfr10@le.ac.uk</a:t>
            </a:r>
          </a:p>
        </p:txBody>
      </p:sp>
    </p:spTree>
    <p:extLst>
      <p:ext uri="{BB962C8B-B14F-4D97-AF65-F5344CB8AC3E}">
        <p14:creationId xmlns:p14="http://schemas.microsoft.com/office/powerpoint/2010/main" val="81442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Gdal</a:t>
            </a:r>
            <a:r>
              <a:rPr lang="en-GB" dirty="0"/>
              <a:t> trap: </a:t>
            </a:r>
            <a:r>
              <a:rPr lang="en-GB" dirty="0" err="1"/>
              <a:t>segfaults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Python cleans up any unused objects</a:t>
            </a:r>
          </a:p>
          <a:p>
            <a:r>
              <a:rPr lang="en-GB" dirty="0" err="1"/>
              <a:t>Gdal</a:t>
            </a:r>
            <a:r>
              <a:rPr lang="en-GB" dirty="0"/>
              <a:t> is written in C</a:t>
            </a:r>
          </a:p>
          <a:p>
            <a:r>
              <a:rPr lang="en-GB" dirty="0"/>
              <a:t>C does </a:t>
            </a:r>
            <a:r>
              <a:rPr lang="en-GB" i="1" dirty="0"/>
              <a:t>not</a:t>
            </a:r>
            <a:r>
              <a:rPr lang="en-GB" dirty="0"/>
              <a:t> clean up unused objects</a:t>
            </a:r>
          </a:p>
          <a:p>
            <a:endParaRPr lang="en-GB" dirty="0"/>
          </a:p>
          <a:p>
            <a:r>
              <a:rPr lang="en-GB" b="1" dirty="0"/>
              <a:t>It is safer to explicitly remove any object you create with </a:t>
            </a:r>
            <a:r>
              <a:rPr lang="en-GB" b="1" dirty="0" err="1"/>
              <a:t>Gdal</a:t>
            </a:r>
            <a:endParaRPr lang="en-GB" b="1" dirty="0"/>
          </a:p>
        </p:txBody>
      </p:sp>
      <p:sp>
        <p:nvSpPr>
          <p:cNvPr id="8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228679" y="2117948"/>
            <a:ext cx="5125121" cy="342000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np.copyto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out_raster_view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in_raster_view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out_raster_view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in_raster_view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present_layer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in_raster.RasterCount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out_raster_array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out_raster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852CD-BCAE-4076-8AC6-2E3DE1963DC2}"/>
              </a:ext>
            </a:extLst>
          </p:cNvPr>
          <p:cNvSpPr txBox="1"/>
          <p:nvPr/>
        </p:nvSpPr>
        <p:spPr>
          <a:xfrm>
            <a:off x="1036696" y="6210770"/>
            <a:ext cx="366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John Roberts: jfr10@le.ac.uk</a:t>
            </a:r>
          </a:p>
        </p:txBody>
      </p:sp>
    </p:spTree>
    <p:extLst>
      <p:ext uri="{BB962C8B-B14F-4D97-AF65-F5344CB8AC3E}">
        <p14:creationId xmlns:p14="http://schemas.microsoft.com/office/powerpoint/2010/main" val="1992619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Numpy</a:t>
            </a:r>
            <a:r>
              <a:rPr lang="en-GB" dirty="0"/>
              <a:t> trick; memory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066309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This statement creates a </a:t>
            </a:r>
            <a:r>
              <a:rPr lang="en-GB" b="1" dirty="0"/>
              <a:t>view</a:t>
            </a:r>
          </a:p>
          <a:p>
            <a:pPr lvl="1"/>
            <a:r>
              <a:rPr lang="en-GB" dirty="0"/>
              <a:t>A subset of an array</a:t>
            </a:r>
          </a:p>
          <a:p>
            <a:endParaRPr lang="en-GB" dirty="0"/>
          </a:p>
          <a:p>
            <a:r>
              <a:rPr lang="en-GB" dirty="0"/>
              <a:t>Any change to a view is reflected in the array it is a view of</a:t>
            </a:r>
          </a:p>
          <a:p>
            <a:endParaRPr lang="en-GB" dirty="0"/>
          </a:p>
          <a:p>
            <a:r>
              <a:rPr lang="en-GB" dirty="0"/>
              <a:t>Very helpful for easily referencing sub-areas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5106390" y="1825625"/>
            <a:ext cx="6911439" cy="1938992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out_raster_view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out_raster_array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present_layer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present_layer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in_raster.RasterCount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out_y_min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out_y_max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out_x_min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out_x_max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B5CA6-1CD3-4953-867C-35A0D6725BAC}"/>
              </a:ext>
            </a:extLst>
          </p:cNvPr>
          <p:cNvSpPr txBox="1"/>
          <p:nvPr/>
        </p:nvSpPr>
        <p:spPr>
          <a:xfrm>
            <a:off x="1036696" y="6210770"/>
            <a:ext cx="366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John Roberts: jfr10@le.ac.uk</a:t>
            </a:r>
          </a:p>
        </p:txBody>
      </p:sp>
    </p:spTree>
    <p:extLst>
      <p:ext uri="{BB962C8B-B14F-4D97-AF65-F5344CB8AC3E}">
        <p14:creationId xmlns:p14="http://schemas.microsoft.com/office/powerpoint/2010/main" val="214801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Geotransforms</a:t>
            </a:r>
            <a:r>
              <a:rPr lang="en-GB" dirty="0"/>
              <a:t> in </a:t>
            </a:r>
            <a:r>
              <a:rPr lang="en-GB" dirty="0" err="1"/>
              <a:t>Gdal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Six floats that define where an image is in a projection</a:t>
            </a:r>
          </a:p>
          <a:p>
            <a:pPr lvl="1"/>
            <a:r>
              <a:rPr lang="en-GB" dirty="0"/>
              <a:t>(but two of them are almost always 0)</a:t>
            </a:r>
          </a:p>
          <a:p>
            <a:pPr marL="0" indent="0">
              <a:buNone/>
            </a:pPr>
            <a:r>
              <a:rPr lang="en-GB" dirty="0" err="1"/>
              <a:t>gt</a:t>
            </a:r>
            <a:r>
              <a:rPr lang="en-GB" dirty="0"/>
              <a:t> = </a:t>
            </a:r>
            <a:r>
              <a:rPr lang="en-GB" dirty="0" err="1"/>
              <a:t>image.GetGeoTransform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dirty="0"/>
              <a:t>print(</a:t>
            </a:r>
            <a:r>
              <a:rPr lang="en-GB" dirty="0" err="1"/>
              <a:t>gt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(741582.1218686729, 10.0, 0.0, 9999396.282103987, 0.0, -10.0)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image.SetGeoTransform</a:t>
            </a:r>
            <a:r>
              <a:rPr lang="en-GB" dirty="0"/>
              <a:t>(</a:t>
            </a:r>
            <a:r>
              <a:rPr lang="en-GB" dirty="0" err="1"/>
              <a:t>gt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D6D86-F017-4F57-9495-E042D79C3E95}"/>
              </a:ext>
            </a:extLst>
          </p:cNvPr>
          <p:cNvSpPr txBox="1"/>
          <p:nvPr/>
        </p:nvSpPr>
        <p:spPr>
          <a:xfrm>
            <a:off x="1036696" y="6210770"/>
            <a:ext cx="366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John Roberts: jfr10@le.ac.uk</a:t>
            </a:r>
          </a:p>
        </p:txBody>
      </p:sp>
    </p:spTree>
    <p:extLst>
      <p:ext uri="{BB962C8B-B14F-4D97-AF65-F5344CB8AC3E}">
        <p14:creationId xmlns:p14="http://schemas.microsoft.com/office/powerpoint/2010/main" val="1044716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Geotransforms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gt</a:t>
            </a:r>
            <a:r>
              <a:rPr lang="en-GB" dirty="0"/>
              <a:t>(0) and </a:t>
            </a:r>
            <a:r>
              <a:rPr lang="en-GB" dirty="0" err="1"/>
              <a:t>gt</a:t>
            </a:r>
            <a:r>
              <a:rPr lang="en-GB" dirty="0"/>
              <a:t>(3)</a:t>
            </a:r>
          </a:p>
          <a:p>
            <a:pPr lvl="1"/>
            <a:r>
              <a:rPr lang="en-GB" dirty="0"/>
              <a:t>the top-left x- and y- </a:t>
            </a:r>
            <a:r>
              <a:rPr lang="en-GB" dirty="0" err="1"/>
              <a:t>coord</a:t>
            </a:r>
            <a:r>
              <a:rPr lang="en-GB" dirty="0"/>
              <a:t> of the top-left corner of the top-left pixel </a:t>
            </a:r>
          </a:p>
          <a:p>
            <a:r>
              <a:rPr lang="en-GB" dirty="0" err="1"/>
              <a:t>gt</a:t>
            </a:r>
            <a:r>
              <a:rPr lang="en-GB" dirty="0"/>
              <a:t>(1)</a:t>
            </a:r>
          </a:p>
          <a:p>
            <a:pPr lvl="1"/>
            <a:r>
              <a:rPr lang="en-GB" dirty="0"/>
              <a:t>The width of each pixel in the image</a:t>
            </a:r>
          </a:p>
          <a:p>
            <a:r>
              <a:rPr lang="en-GB" dirty="0" err="1"/>
              <a:t>gt</a:t>
            </a:r>
            <a:r>
              <a:rPr lang="en-GB" dirty="0"/>
              <a:t>(5)</a:t>
            </a:r>
          </a:p>
          <a:p>
            <a:pPr lvl="1"/>
            <a:r>
              <a:rPr lang="en-GB" dirty="0"/>
              <a:t>The height of each pixel in the image….but negative</a:t>
            </a:r>
          </a:p>
          <a:p>
            <a:pPr lvl="1"/>
            <a:r>
              <a:rPr lang="en-GB" b="1" dirty="0"/>
              <a:t>This will cause you problems if you do not know about it</a:t>
            </a:r>
          </a:p>
          <a:p>
            <a:r>
              <a:rPr lang="en-GB" dirty="0"/>
              <a:t>Gt(2) and </a:t>
            </a:r>
            <a:r>
              <a:rPr lang="en-GB" dirty="0" err="1"/>
              <a:t>gt</a:t>
            </a:r>
            <a:r>
              <a:rPr lang="en-GB" dirty="0"/>
              <a:t>(4) are zero in north-up images</a:t>
            </a:r>
          </a:p>
          <a:p>
            <a:pPr lvl="1"/>
            <a:r>
              <a:rPr lang="en-GB" dirty="0"/>
              <a:t>Only used in rotated images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F5266-63A5-4C4D-835C-48DB7C7AD46E}"/>
              </a:ext>
            </a:extLst>
          </p:cNvPr>
          <p:cNvSpPr txBox="1"/>
          <p:nvPr/>
        </p:nvSpPr>
        <p:spPr>
          <a:xfrm>
            <a:off x="1036696" y="6210770"/>
            <a:ext cx="366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John Roberts: jfr10@le.ac.uk</a:t>
            </a:r>
          </a:p>
        </p:txBody>
      </p:sp>
    </p:spTree>
    <p:extLst>
      <p:ext uri="{BB962C8B-B14F-4D97-AF65-F5344CB8AC3E}">
        <p14:creationId xmlns:p14="http://schemas.microsoft.com/office/powerpoint/2010/main" val="3681893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Geotransform</a:t>
            </a:r>
            <a:r>
              <a:rPr lang="en-GB" dirty="0"/>
              <a:t> usage example: getting the pixel of a point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3202" y="2650589"/>
            <a:ext cx="11998798" cy="2677656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point_to_pixel_coordinates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raster, point,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oob_fail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"""Returns a tuple 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x_pixel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y_pixel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in a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georaster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raster corresponding to the point.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Point can be an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ogr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point object, a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wkt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or an x, y tuple or list. Assumes north-up non rotated.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Will floor() decimal output"""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Equation is rearrangement of section 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affinine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geotransform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http://www.gdal.org/gdal_datamodel.html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ogr.Geometry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x_geo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point.GetX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y_geo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point.GetY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raster.GetGeoTransform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x_pixel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np.floor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x_geo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y_pixel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np.floor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y_geo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y resolution is 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x_pixel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y_pixel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9738A-F791-49E6-A870-28BCFB1CBBBE}"/>
              </a:ext>
            </a:extLst>
          </p:cNvPr>
          <p:cNvSpPr txBox="1"/>
          <p:nvPr/>
        </p:nvSpPr>
        <p:spPr>
          <a:xfrm>
            <a:off x="1036696" y="6210770"/>
            <a:ext cx="366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John Roberts: jfr10@le.ac.uk</a:t>
            </a:r>
          </a:p>
        </p:txBody>
      </p:sp>
    </p:spTree>
    <p:extLst>
      <p:ext uri="{BB962C8B-B14F-4D97-AF65-F5344CB8AC3E}">
        <p14:creationId xmlns:p14="http://schemas.microsoft.com/office/powerpoint/2010/main" val="2646631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Geometry Reference</a:t>
            </a:r>
          </a:p>
          <a:p>
            <a:pPr lvl="1"/>
            <a:r>
              <a:rPr lang="en-GB" dirty="0"/>
              <a:t>Library for abstracting geographical vectors</a:t>
            </a:r>
          </a:p>
          <a:p>
            <a:pPr lvl="1"/>
            <a:r>
              <a:rPr lang="en-GB" dirty="0" err="1"/>
              <a:t>Shapefiles</a:t>
            </a:r>
            <a:r>
              <a:rPr lang="en-GB" dirty="0"/>
              <a:t>, </a:t>
            </a:r>
            <a:r>
              <a:rPr lang="en-GB" dirty="0" err="1"/>
              <a:t>geoJson</a:t>
            </a:r>
            <a:r>
              <a:rPr lang="en-GB" dirty="0"/>
              <a:t>, SQL(!)</a:t>
            </a:r>
          </a:p>
          <a:p>
            <a:endParaRPr lang="en-GB" dirty="0"/>
          </a:p>
          <a:p>
            <a:r>
              <a:rPr lang="en-GB" dirty="0"/>
              <a:t>Provides methods for</a:t>
            </a:r>
          </a:p>
          <a:p>
            <a:pPr lvl="1"/>
            <a:r>
              <a:rPr lang="en-GB" dirty="0"/>
              <a:t>Manipulating geometry</a:t>
            </a:r>
          </a:p>
          <a:p>
            <a:pPr lvl="1"/>
            <a:r>
              <a:rPr lang="en-GB" dirty="0"/>
              <a:t>Querying features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http://gdal.org/python/toc-osgeo.ogr-module.html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907FB-A892-4F59-935C-ED011915C5A1}"/>
              </a:ext>
            </a:extLst>
          </p:cNvPr>
          <p:cNvSpPr txBox="1"/>
          <p:nvPr/>
        </p:nvSpPr>
        <p:spPr>
          <a:xfrm>
            <a:off x="1036696" y="6210770"/>
            <a:ext cx="366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John Roberts: jfr10@le.ac.uk</a:t>
            </a:r>
          </a:p>
        </p:txBody>
      </p:sp>
    </p:spTree>
    <p:extLst>
      <p:ext uri="{BB962C8B-B14F-4D97-AF65-F5344CB8AC3E}">
        <p14:creationId xmlns:p14="http://schemas.microsoft.com/office/powerpoint/2010/main" val="414495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OGR objects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789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2D57115-8869-41EE-84A3-719238F4A087}"/>
              </a:ext>
            </a:extLst>
          </p:cNvPr>
          <p:cNvSpPr txBox="1"/>
          <p:nvPr/>
        </p:nvSpPr>
        <p:spPr>
          <a:xfrm>
            <a:off x="1036696" y="6210770"/>
            <a:ext cx="366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John Roberts: jfr10@le.ac.uk</a:t>
            </a:r>
          </a:p>
        </p:txBody>
      </p:sp>
    </p:spTree>
    <p:extLst>
      <p:ext uri="{BB962C8B-B14F-4D97-AF65-F5344CB8AC3E}">
        <p14:creationId xmlns:p14="http://schemas.microsoft.com/office/powerpoint/2010/main" val="77876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to the geometry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my_shapefile</a:t>
            </a:r>
            <a:r>
              <a:rPr lang="en-GB" dirty="0"/>
              <a:t> = </a:t>
            </a:r>
            <a:r>
              <a:rPr lang="en-GB" dirty="0" err="1"/>
              <a:t>ogr.Load</a:t>
            </a:r>
            <a:r>
              <a:rPr lang="en-GB" dirty="0"/>
              <a:t>(“</a:t>
            </a:r>
            <a:r>
              <a:rPr lang="en-GB" dirty="0" err="1"/>
              <a:t>path_to_shapefile.shp</a:t>
            </a:r>
            <a:r>
              <a:rPr lang="en-GB" dirty="0"/>
              <a:t>”)</a:t>
            </a:r>
          </a:p>
          <a:p>
            <a:pPr marL="0" indent="0">
              <a:buNone/>
            </a:pPr>
            <a:r>
              <a:rPr lang="en-GB" dirty="0" err="1"/>
              <a:t>my_layer</a:t>
            </a:r>
            <a:r>
              <a:rPr lang="en-GB" dirty="0"/>
              <a:t> = </a:t>
            </a:r>
            <a:r>
              <a:rPr lang="en-GB" dirty="0" err="1"/>
              <a:t>my_shapefile.GetLayerByIndex</a:t>
            </a:r>
            <a:r>
              <a:rPr lang="en-GB" dirty="0"/>
              <a:t>(0)</a:t>
            </a:r>
          </a:p>
          <a:p>
            <a:pPr marL="0" indent="0">
              <a:buNone/>
            </a:pPr>
            <a:r>
              <a:rPr lang="en-GB" dirty="0" err="1"/>
              <a:t>my_feature</a:t>
            </a:r>
            <a:r>
              <a:rPr lang="en-GB" dirty="0"/>
              <a:t> = </a:t>
            </a:r>
            <a:r>
              <a:rPr lang="en-GB" dirty="0" err="1"/>
              <a:t>my_layer.GetNextFeature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dirty="0" err="1"/>
              <a:t>my_geometry</a:t>
            </a:r>
            <a:r>
              <a:rPr lang="en-GB" dirty="0"/>
              <a:t>  = </a:t>
            </a:r>
            <a:r>
              <a:rPr lang="en-GB" dirty="0" err="1"/>
              <a:t>my_feature.GetGeometryRef</a:t>
            </a:r>
            <a:r>
              <a:rPr lang="en-GB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987F7-0A98-4C15-80CA-F3DBD7143BF5}"/>
              </a:ext>
            </a:extLst>
          </p:cNvPr>
          <p:cNvSpPr txBox="1"/>
          <p:nvPr/>
        </p:nvSpPr>
        <p:spPr>
          <a:xfrm>
            <a:off x="1036696" y="6210770"/>
            <a:ext cx="366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John Roberts: jfr10@le.ac.uk</a:t>
            </a:r>
          </a:p>
        </p:txBody>
      </p:sp>
    </p:spTree>
    <p:extLst>
      <p:ext uri="{BB962C8B-B14F-4D97-AF65-F5344CB8AC3E}">
        <p14:creationId xmlns:p14="http://schemas.microsoft.com/office/powerpoint/2010/main" val="114946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 along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would like to follow along, I have set up an online Python </a:t>
            </a:r>
            <a:r>
              <a:rPr lang="en-GB" dirty="0" err="1"/>
              <a:t>Jupyter</a:t>
            </a:r>
            <a:r>
              <a:rPr lang="en-GB" dirty="0"/>
              <a:t> notebook with </a:t>
            </a:r>
            <a:r>
              <a:rPr lang="en-GB" dirty="0" err="1"/>
              <a:t>gdal</a:t>
            </a:r>
            <a:r>
              <a:rPr lang="en-GB" dirty="0"/>
              <a:t> at the following link: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b="1" dirty="0"/>
              <a:t>https://tinyurl.com/yctgaczz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023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 Known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67647" cy="4351338"/>
          </a:xfrm>
        </p:spPr>
        <p:txBody>
          <a:bodyPr/>
          <a:lstStyle/>
          <a:p>
            <a:r>
              <a:rPr lang="en-GB" dirty="0"/>
              <a:t>Every </a:t>
            </a:r>
            <a:r>
              <a:rPr lang="en-GB" dirty="0" err="1"/>
              <a:t>Gdal</a:t>
            </a:r>
            <a:r>
              <a:rPr lang="en-GB" dirty="0"/>
              <a:t> geometry object returns a Well Known Text string</a:t>
            </a:r>
          </a:p>
          <a:p>
            <a:endParaRPr lang="en-GB" dirty="0"/>
          </a:p>
          <a:p>
            <a:pPr marL="0" indent="0">
              <a:buNone/>
            </a:pPr>
            <a:r>
              <a:rPr lang="sv-SE" dirty="0"/>
              <a:t>POLYGON((10 10, 12 12, 12 10, 10 10))</a:t>
            </a:r>
          </a:p>
          <a:p>
            <a:pPr marL="0" indent="0">
              <a:buNone/>
            </a:pPr>
            <a:endParaRPr lang="sv-SE" dirty="0"/>
          </a:p>
          <a:p>
            <a:r>
              <a:rPr lang="en-GB" dirty="0"/>
              <a:t>Defines a triangle in your CRS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71CDF-AA3F-43D7-A310-0A82829014F8}"/>
              </a:ext>
            </a:extLst>
          </p:cNvPr>
          <p:cNvSpPr txBox="1"/>
          <p:nvPr/>
        </p:nvSpPr>
        <p:spPr>
          <a:xfrm>
            <a:off x="1036696" y="6210770"/>
            <a:ext cx="366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John Roberts: jfr10@le.ac.uk</a:t>
            </a:r>
          </a:p>
        </p:txBody>
      </p:sp>
    </p:spTree>
    <p:extLst>
      <p:ext uri="{BB962C8B-B14F-4D97-AF65-F5344CB8AC3E}">
        <p14:creationId xmlns:p14="http://schemas.microsoft.com/office/powerpoint/2010/main" val="1363617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Invaluable debugging tool; </a:t>
            </a:r>
            <a:r>
              <a:rPr lang="en-GB" dirty="0" err="1"/>
              <a:t>quickWKT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QGIS plugin</a:t>
            </a:r>
          </a:p>
          <a:p>
            <a:r>
              <a:rPr lang="en-GB" dirty="0"/>
              <a:t>Allows you to quickly plot </a:t>
            </a:r>
            <a:r>
              <a:rPr lang="en-GB" dirty="0" err="1"/>
              <a:t>wkt</a:t>
            </a:r>
            <a:r>
              <a:rPr lang="en-GB" dirty="0"/>
              <a:t> </a:t>
            </a:r>
            <a:r>
              <a:rPr lang="en-GB" dirty="0" err="1"/>
              <a:t>shapefiles</a:t>
            </a:r>
            <a:endParaRPr lang="en-GB" dirty="0"/>
          </a:p>
          <a:p>
            <a:r>
              <a:rPr lang="en-GB" dirty="0"/>
              <a:t>Can get the </a:t>
            </a:r>
            <a:r>
              <a:rPr lang="en-GB" dirty="0" err="1"/>
              <a:t>wkt</a:t>
            </a:r>
            <a:r>
              <a:rPr lang="en-GB" dirty="0"/>
              <a:t> of any </a:t>
            </a:r>
            <a:r>
              <a:rPr lang="en-GB" dirty="0" err="1"/>
              <a:t>gdal</a:t>
            </a:r>
            <a:r>
              <a:rPr lang="en-GB" dirty="0"/>
              <a:t> geometry object with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my_geometry.ExportToWkt</a:t>
            </a:r>
            <a:r>
              <a:rPr lang="en-GB" dirty="0"/>
              <a:t>()</a:t>
            </a:r>
          </a:p>
          <a:p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3675" y="2077244"/>
            <a:ext cx="4438650" cy="3848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6E2AAF-58AE-4A29-B12B-4D1841246D53}"/>
              </a:ext>
            </a:extLst>
          </p:cNvPr>
          <p:cNvSpPr txBox="1"/>
          <p:nvPr/>
        </p:nvSpPr>
        <p:spPr>
          <a:xfrm>
            <a:off x="1036696" y="6210770"/>
            <a:ext cx="366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John Roberts: jfr10@le.ac.uk</a:t>
            </a:r>
          </a:p>
        </p:txBody>
      </p:sp>
    </p:spTree>
    <p:extLst>
      <p:ext uri="{BB962C8B-B14F-4D97-AF65-F5344CB8AC3E}">
        <p14:creationId xmlns:p14="http://schemas.microsoft.com/office/powerpoint/2010/main" val="3513710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</a:t>
            </a:r>
            <a:r>
              <a:rPr lang="en-GB" dirty="0" err="1"/>
              <a:t>shapefiles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85248"/>
            <a:ext cx="9615133" cy="4832092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create_temp_shp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name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Cretes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shapefile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a vector layer named "geometry" containing a 100mx100m square , top left corner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being at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wgs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10,10.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This polygon has a field, 'class' with a value of 3."""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1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vector_file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os.path.join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.temp_dir.name, name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shape_driver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ogr.GetDriverByName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B5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"ESRI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B5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Shapefile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B5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vector_data_source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shape_driver.CreateDataSource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vector_file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vector_layer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vector_data_source.CreateLayer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B5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"geometry"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.srs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100D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geom_type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ogr.wkbPolygon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ring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ogr.Geometry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ogr.wkbLinearRing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ring.AddPoint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ring.AddPoint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110.0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ring.AddPoint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110.0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110.0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ring.AddPoint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110.0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ring.AddPoint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ogr.Geometry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ogr.wkbPolygon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poly.AddGeometry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ring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vector_feature_definition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vector_layer.GetLayerDefn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vector_feature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ogr.Feature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vector_feature_definition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vector_feature.SetGeometry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vector_layer.CreateFeature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vector_feature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vector_layer.CreateField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ogr.FieldDefn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B5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"class"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ogr.OFTInteger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ogr.Feature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vector_layer.GetLayerDefn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feature.SetField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B5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"class"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vector_data_source.FlushCache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.vectors.append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vector_data_source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.vector_paths.append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vector_file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68827-9BE7-4CFC-B65B-9B2FE2EAC992}"/>
              </a:ext>
            </a:extLst>
          </p:cNvPr>
          <p:cNvSpPr txBox="1"/>
          <p:nvPr/>
        </p:nvSpPr>
        <p:spPr>
          <a:xfrm>
            <a:off x="1036696" y="6382834"/>
            <a:ext cx="366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John Roberts: jfr10@le.ac.uk</a:t>
            </a:r>
          </a:p>
        </p:txBody>
      </p:sp>
    </p:spTree>
    <p:extLst>
      <p:ext uri="{BB962C8B-B14F-4D97-AF65-F5344CB8AC3E}">
        <p14:creationId xmlns:p14="http://schemas.microsoft.com/office/powerpoint/2010/main" val="4289821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Geometry in OGR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439" y="1825624"/>
            <a:ext cx="5063836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Mostly passed around as geometry objects</a:t>
            </a:r>
          </a:p>
          <a:p>
            <a:pPr lvl="1"/>
            <a:r>
              <a:rPr lang="en-GB" dirty="0">
                <a:hlinkClick r:id="rId2"/>
              </a:rPr>
              <a:t>http://gdal.org/python/osgeo.ogr.Geometry-class.html</a:t>
            </a:r>
            <a:endParaRPr lang="en-GB" dirty="0"/>
          </a:p>
          <a:p>
            <a:r>
              <a:rPr lang="en-GB" dirty="0"/>
              <a:t>Can create from lists of points or WKT strings</a:t>
            </a:r>
          </a:p>
          <a:p>
            <a:r>
              <a:rPr lang="en-GB" dirty="0"/>
              <a:t>Contains methods for</a:t>
            </a:r>
          </a:p>
          <a:p>
            <a:pPr lvl="1"/>
            <a:r>
              <a:rPr lang="en-GB" dirty="0"/>
              <a:t>Union</a:t>
            </a:r>
          </a:p>
          <a:p>
            <a:pPr lvl="1"/>
            <a:r>
              <a:rPr lang="en-GB" dirty="0"/>
              <a:t>Intersection</a:t>
            </a:r>
          </a:p>
          <a:p>
            <a:pPr lvl="1"/>
            <a:r>
              <a:rPr lang="en-GB" dirty="0"/>
              <a:t>Combination</a:t>
            </a:r>
          </a:p>
          <a:p>
            <a:pPr lvl="1"/>
            <a:r>
              <a:rPr lang="en-GB" dirty="0"/>
              <a:t>Simplification…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5498275" y="1877635"/>
            <a:ext cx="6801862" cy="424731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get_aoi_bounds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"""Returns 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wkbPolygon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geometry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bounding rectangle of a single-polygon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shapefile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D2C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aoi_bounds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ogr.Geometry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ogr.wkbLinearRing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aoi.GetLayer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GetExtent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aoi_bounds.AddPoint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aoi_bounds.AddPoint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aoi_bounds.AddPoint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aoi_bounds.AddPoint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aoi_bounds.AddPoint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bounds_poly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ogr.Geometry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ogr.wkbPolygon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bounds_poly.AddGeometry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aoi_bounds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C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bounds_poly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9CCD1-0472-467C-9C46-08E8DA6F7DE2}"/>
              </a:ext>
            </a:extLst>
          </p:cNvPr>
          <p:cNvSpPr txBox="1"/>
          <p:nvPr/>
        </p:nvSpPr>
        <p:spPr>
          <a:xfrm>
            <a:off x="1036696" y="6210770"/>
            <a:ext cx="366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John Roberts: jfr10@le.ac.uk</a:t>
            </a:r>
          </a:p>
        </p:txBody>
      </p:sp>
    </p:spTree>
    <p:extLst>
      <p:ext uri="{BB962C8B-B14F-4D97-AF65-F5344CB8AC3E}">
        <p14:creationId xmlns:p14="http://schemas.microsoft.com/office/powerpoint/2010/main" val="264650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23705" cy="4351338"/>
          </a:xfrm>
        </p:spPr>
        <p:txBody>
          <a:bodyPr/>
          <a:lstStyle/>
          <a:p>
            <a:r>
              <a:rPr lang="en-GB" dirty="0"/>
              <a:t>You get/set field definitions from layers</a:t>
            </a:r>
          </a:p>
          <a:p>
            <a:r>
              <a:rPr lang="en-GB" dirty="0"/>
              <a:t>You get/set individual field values from feature objects</a:t>
            </a:r>
          </a:p>
          <a:p>
            <a:r>
              <a:rPr lang="en-GB" dirty="0"/>
              <a:t>This includes geometry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4411286" y="1628257"/>
            <a:ext cx="7780713" cy="424731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9BC28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9BC28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9BC28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vector_feature_definition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vector_layer.GetLayerDefn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vector_feature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ogr.Feature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vector_feature_definition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vector_feature.SetGeometry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vector_layer.CreateFeature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vector_feature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vector_layer.CreateField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ogr.FieldDefn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5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"class"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ogr.OFTInteger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ogr.Feature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vector_layer.GetLayerDefn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feature.SetField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5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"class"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971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BC28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dirty="0">
              <a:solidFill>
                <a:srgbClr val="9BC28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9BC28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dirty="0">
              <a:solidFill>
                <a:srgbClr val="9BC28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0F015-72FB-40F3-810D-CDE8DECBE6F8}"/>
              </a:ext>
            </a:extLst>
          </p:cNvPr>
          <p:cNvSpPr txBox="1"/>
          <p:nvPr/>
        </p:nvSpPr>
        <p:spPr>
          <a:xfrm>
            <a:off x="1036696" y="6210770"/>
            <a:ext cx="366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John Roberts: jfr10@le.ac.uk</a:t>
            </a:r>
          </a:p>
        </p:txBody>
      </p:sp>
    </p:spTree>
    <p:extLst>
      <p:ext uri="{BB962C8B-B14F-4D97-AF65-F5344CB8AC3E}">
        <p14:creationId xmlns:p14="http://schemas.microsoft.com/office/powerpoint/2010/main" val="1322175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Tieup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Plenty more I’ve not mentioned</a:t>
            </a:r>
          </a:p>
          <a:p>
            <a:pPr lvl="1"/>
            <a:r>
              <a:rPr lang="en-GB" dirty="0"/>
              <a:t>High-level </a:t>
            </a:r>
            <a:r>
              <a:rPr lang="en-GB" dirty="0" err="1"/>
              <a:t>gdal</a:t>
            </a:r>
            <a:r>
              <a:rPr lang="en-GB" dirty="0"/>
              <a:t> scripts are all available in Python</a:t>
            </a:r>
          </a:p>
          <a:p>
            <a:pPr lvl="2"/>
            <a:r>
              <a:rPr lang="en-GB" dirty="0"/>
              <a:t>warp, rasterise, </a:t>
            </a:r>
            <a:r>
              <a:rPr lang="en-GB" dirty="0" err="1"/>
              <a:t>reproject</a:t>
            </a:r>
            <a:endParaRPr lang="en-GB" dirty="0"/>
          </a:p>
          <a:p>
            <a:pPr lvl="1"/>
            <a:r>
              <a:rPr lang="en-GB" dirty="0"/>
              <a:t>Automatic masking of images</a:t>
            </a:r>
          </a:p>
          <a:p>
            <a:pPr lvl="1"/>
            <a:r>
              <a:rPr lang="en-GB" dirty="0"/>
              <a:t>Manipulating fields of shapes</a:t>
            </a:r>
          </a:p>
          <a:p>
            <a:pPr lvl="1"/>
            <a:r>
              <a:rPr lang="en-GB" dirty="0"/>
              <a:t>Defining custom </a:t>
            </a:r>
            <a:r>
              <a:rPr lang="en-GB" dirty="0" err="1"/>
              <a:t>reprojections</a:t>
            </a:r>
            <a:r>
              <a:rPr lang="en-GB" dirty="0"/>
              <a:t> (if you really want to)</a:t>
            </a:r>
          </a:p>
          <a:p>
            <a:r>
              <a:rPr lang="en-GB" dirty="0"/>
              <a:t>Reasons it’s worth the pain:</a:t>
            </a:r>
          </a:p>
          <a:p>
            <a:pPr lvl="1"/>
            <a:r>
              <a:rPr lang="en-GB" dirty="0"/>
              <a:t>Keeps dependency numbers low</a:t>
            </a:r>
          </a:p>
          <a:p>
            <a:pPr lvl="1"/>
            <a:r>
              <a:rPr lang="en-GB" dirty="0"/>
              <a:t>If something is wrong, YOU can fix it</a:t>
            </a:r>
          </a:p>
          <a:p>
            <a:pPr lvl="1"/>
            <a:r>
              <a:rPr lang="en-GB" dirty="0"/>
              <a:t>YOU know exactly what has gone into your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4E1680-C923-4FBD-A039-64CCC3BF112A}"/>
              </a:ext>
            </a:extLst>
          </p:cNvPr>
          <p:cNvSpPr txBox="1"/>
          <p:nvPr/>
        </p:nvSpPr>
        <p:spPr>
          <a:xfrm>
            <a:off x="1036696" y="6210770"/>
            <a:ext cx="366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John Roberts: jfr10@le.ac.uk</a:t>
            </a:r>
          </a:p>
        </p:txBody>
      </p:sp>
    </p:spTree>
    <p:extLst>
      <p:ext uri="{BB962C8B-B14F-4D97-AF65-F5344CB8AC3E}">
        <p14:creationId xmlns:p14="http://schemas.microsoft.com/office/powerpoint/2010/main" val="756562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http://www.gdal.org/gdal_datamodel.html</a:t>
            </a:r>
            <a:endParaRPr lang="en-GB" dirty="0"/>
          </a:p>
          <a:p>
            <a:pPr lvl="1"/>
            <a:r>
              <a:rPr lang="en-GB" dirty="0"/>
              <a:t>Contains more info on the </a:t>
            </a:r>
            <a:r>
              <a:rPr lang="en-GB" dirty="0" err="1"/>
              <a:t>datamodel</a:t>
            </a:r>
            <a:r>
              <a:rPr lang="en-GB" dirty="0"/>
              <a:t> used</a:t>
            </a:r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https://trac.osgeo.org/gdal/wiki/PythonGotchas</a:t>
            </a:r>
            <a:endParaRPr lang="en-GB" dirty="0"/>
          </a:p>
          <a:p>
            <a:pPr lvl="1"/>
            <a:r>
              <a:rPr lang="en-GB" dirty="0"/>
              <a:t>Read this one.</a:t>
            </a:r>
          </a:p>
          <a:p>
            <a:endParaRPr lang="en-GB" dirty="0">
              <a:hlinkClick r:id="rId4"/>
            </a:endParaRPr>
          </a:p>
          <a:p>
            <a:r>
              <a:rPr lang="en-GB" dirty="0">
                <a:hlinkClick r:id="rId4"/>
              </a:rPr>
              <a:t>https://pcjericks.github.io/py-gdalogr-cookbook/</a:t>
            </a:r>
            <a:endParaRPr lang="en-GB" dirty="0"/>
          </a:p>
          <a:p>
            <a:pPr lvl="1"/>
            <a:r>
              <a:rPr lang="en-GB" dirty="0"/>
              <a:t>A huge set of worked Python examples.</a:t>
            </a: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9B0BF-2A19-4E95-99CD-4EC76EE059BE}"/>
              </a:ext>
            </a:extLst>
          </p:cNvPr>
          <p:cNvSpPr txBox="1"/>
          <p:nvPr/>
        </p:nvSpPr>
        <p:spPr>
          <a:xfrm>
            <a:off x="1036696" y="6210770"/>
            <a:ext cx="366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John Roberts: jfr10@le.ac.uk</a:t>
            </a:r>
          </a:p>
        </p:txBody>
      </p:sp>
    </p:spTree>
    <p:extLst>
      <p:ext uri="{BB962C8B-B14F-4D97-AF65-F5344CB8AC3E}">
        <p14:creationId xmlns:p14="http://schemas.microsoft.com/office/powerpoint/2010/main" val="2916590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Thanks for listening!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4F0124-ACE1-4A0A-A727-7E2FD24EB67B}"/>
              </a:ext>
            </a:extLst>
          </p:cNvPr>
          <p:cNvSpPr txBox="1"/>
          <p:nvPr/>
        </p:nvSpPr>
        <p:spPr>
          <a:xfrm>
            <a:off x="1036696" y="6210770"/>
            <a:ext cx="366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John Roberts: jfr10@le.ac.uk</a:t>
            </a:r>
          </a:p>
        </p:txBody>
      </p:sp>
    </p:spTree>
    <p:extLst>
      <p:ext uri="{BB962C8B-B14F-4D97-AF65-F5344CB8AC3E}">
        <p14:creationId xmlns:p14="http://schemas.microsoft.com/office/powerpoint/2010/main" val="245764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Geospatial Data Abstraction Library</a:t>
            </a:r>
          </a:p>
          <a:p>
            <a:pPr lvl="1"/>
            <a:r>
              <a:rPr lang="en-GB" dirty="0"/>
              <a:t>A set of C functions that are used to manipulate geospatial data</a:t>
            </a:r>
          </a:p>
          <a:p>
            <a:r>
              <a:rPr lang="en-GB" dirty="0"/>
              <a:t>Contains a set of drivers to translate geospatial data into a common form</a:t>
            </a:r>
          </a:p>
          <a:p>
            <a:endParaRPr lang="en-GB" dirty="0"/>
          </a:p>
          <a:p>
            <a:r>
              <a:rPr lang="en-GB" dirty="0"/>
              <a:t>Underpins a lot of geospatial applications:</a:t>
            </a:r>
          </a:p>
          <a:p>
            <a:pPr lvl="1"/>
            <a:r>
              <a:rPr lang="en-GB" dirty="0"/>
              <a:t>https://trac.osgeo.org/gdal/wiki/SoftwareUsingGdal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Docs at: </a:t>
            </a:r>
            <a:r>
              <a:rPr lang="en-GB" dirty="0">
                <a:hlinkClick r:id="rId2"/>
              </a:rPr>
              <a:t>http://gdal.org/python/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45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“import </a:t>
            </a:r>
            <a:r>
              <a:rPr lang="en-GB" dirty="0" err="1"/>
              <a:t>gdal</a:t>
            </a:r>
            <a:r>
              <a:rPr lang="en-GB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might well fail.</a:t>
            </a:r>
          </a:p>
          <a:p>
            <a:r>
              <a:rPr lang="en-GB" dirty="0"/>
              <a:t>Install </a:t>
            </a:r>
            <a:r>
              <a:rPr lang="en-GB" dirty="0" err="1"/>
              <a:t>Conda</a:t>
            </a:r>
            <a:endParaRPr lang="en-GB" dirty="0"/>
          </a:p>
          <a:p>
            <a:r>
              <a:rPr lang="en-GB" dirty="0"/>
              <a:t>Type ‘</a:t>
            </a:r>
            <a:r>
              <a:rPr lang="en-GB" dirty="0" err="1"/>
              <a:t>conda</a:t>
            </a:r>
            <a:r>
              <a:rPr lang="en-GB" dirty="0"/>
              <a:t> install </a:t>
            </a:r>
            <a:r>
              <a:rPr lang="en-GB" dirty="0" err="1"/>
              <a:t>gdal</a:t>
            </a:r>
            <a:r>
              <a:rPr lang="en-GB" dirty="0"/>
              <a:t>’</a:t>
            </a:r>
          </a:p>
          <a:p>
            <a:endParaRPr lang="en-GB" dirty="0"/>
          </a:p>
          <a:p>
            <a:r>
              <a:rPr lang="en-GB" dirty="0"/>
              <a:t>This will install:</a:t>
            </a:r>
          </a:p>
          <a:p>
            <a:pPr lvl="1"/>
            <a:r>
              <a:rPr lang="en-GB" dirty="0" err="1"/>
              <a:t>gdal</a:t>
            </a:r>
            <a:r>
              <a:rPr lang="en-GB" dirty="0"/>
              <a:t> (the core library)</a:t>
            </a:r>
          </a:p>
          <a:p>
            <a:pPr lvl="1"/>
            <a:r>
              <a:rPr lang="en-GB" dirty="0" err="1"/>
              <a:t>ogr</a:t>
            </a:r>
            <a:r>
              <a:rPr lang="en-GB" dirty="0"/>
              <a:t> (Module for dealing with geometry)</a:t>
            </a:r>
          </a:p>
          <a:p>
            <a:pPr lvl="1"/>
            <a:r>
              <a:rPr lang="en-GB" dirty="0" err="1"/>
              <a:t>osr</a:t>
            </a:r>
            <a:r>
              <a:rPr lang="en-GB" dirty="0"/>
              <a:t> (Module for dealing with map projections)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9DD96-314C-49C6-9785-E7292A16DE88}"/>
              </a:ext>
            </a:extLst>
          </p:cNvPr>
          <p:cNvSpPr txBox="1"/>
          <p:nvPr/>
        </p:nvSpPr>
        <p:spPr>
          <a:xfrm>
            <a:off x="1036696" y="6210770"/>
            <a:ext cx="366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John Roberts: jfr10@le.ac.uk</a:t>
            </a:r>
          </a:p>
        </p:txBody>
      </p:sp>
    </p:spTree>
    <p:extLst>
      <p:ext uri="{BB962C8B-B14F-4D97-AF65-F5344CB8AC3E}">
        <p14:creationId xmlns:p14="http://schemas.microsoft.com/office/powerpoint/2010/main" val="302210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an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image = </a:t>
            </a:r>
            <a:r>
              <a:rPr lang="en-GB" dirty="0" err="1"/>
              <a:t>gdal.Open</a:t>
            </a:r>
            <a:r>
              <a:rPr lang="en-GB" dirty="0"/>
              <a:t>(“</a:t>
            </a:r>
            <a:r>
              <a:rPr lang="en-GB" dirty="0" err="1"/>
              <a:t>path_to_image</a:t>
            </a:r>
            <a:r>
              <a:rPr lang="en-GB" dirty="0"/>
              <a:t>”)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print(</a:t>
            </a:r>
            <a:r>
              <a:rPr lang="en-GB" dirty="0" err="1"/>
              <a:t>gdal.Info</a:t>
            </a:r>
            <a:r>
              <a:rPr lang="en-GB" dirty="0"/>
              <a:t>(image))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 is an image called Merged60.tif in the notebook; try opening 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CB7D9A-0C3F-49E2-91C3-C8A52F9CCF71}"/>
              </a:ext>
            </a:extLst>
          </p:cNvPr>
          <p:cNvSpPr txBox="1"/>
          <p:nvPr/>
        </p:nvSpPr>
        <p:spPr>
          <a:xfrm>
            <a:off x="1036696" y="6218964"/>
            <a:ext cx="366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John Roberts: jfr10@le.ac.uk</a:t>
            </a:r>
          </a:p>
        </p:txBody>
      </p:sp>
    </p:spTree>
    <p:extLst>
      <p:ext uri="{BB962C8B-B14F-4D97-AF65-F5344CB8AC3E}">
        <p14:creationId xmlns:p14="http://schemas.microsoft.com/office/powerpoint/2010/main" val="384825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an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driver = </a:t>
            </a:r>
            <a:r>
              <a:rPr lang="en-GB" dirty="0" err="1"/>
              <a:t>gdal.GetDriverByName</a:t>
            </a:r>
            <a:r>
              <a:rPr lang="en-GB" dirty="0"/>
              <a:t>("</a:t>
            </a:r>
            <a:r>
              <a:rPr lang="en-GB" dirty="0" err="1"/>
              <a:t>GTiff</a:t>
            </a:r>
            <a:r>
              <a:rPr lang="en-GB" dirty="0"/>
              <a:t>")</a:t>
            </a:r>
          </a:p>
          <a:p>
            <a:pPr marL="0" indent="0">
              <a:buNone/>
            </a:pPr>
            <a:r>
              <a:rPr lang="en-GB" dirty="0" err="1"/>
              <a:t>seminar_raster</a:t>
            </a:r>
            <a:r>
              <a:rPr lang="en-GB" dirty="0"/>
              <a:t> = </a:t>
            </a:r>
            <a:r>
              <a:rPr lang="en-GB" dirty="0" err="1"/>
              <a:t>driver.Create</a:t>
            </a:r>
            <a:r>
              <a:rPr lang="en-GB" dirty="0"/>
              <a:t>(</a:t>
            </a:r>
          </a:p>
          <a:p>
            <a:pPr marL="0" indent="0">
              <a:buNone/>
            </a:pPr>
            <a:r>
              <a:rPr lang="en-GB" dirty="0"/>
              <a:t>    "</a:t>
            </a:r>
            <a:r>
              <a:rPr lang="en-GB" dirty="0" err="1"/>
              <a:t>test_raster.tif</a:t>
            </a:r>
            <a:r>
              <a:rPr lang="en-GB" dirty="0"/>
              <a:t>",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xsize</a:t>
            </a:r>
            <a:r>
              <a:rPr lang="en-GB" dirty="0"/>
              <a:t> = 20,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ysize</a:t>
            </a:r>
            <a:r>
              <a:rPr lang="en-GB" dirty="0"/>
              <a:t> = 30,</a:t>
            </a:r>
          </a:p>
          <a:p>
            <a:pPr marL="0" indent="0">
              <a:buNone/>
            </a:pPr>
            <a:r>
              <a:rPr lang="en-GB" dirty="0"/>
              <a:t>    bands = 3,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eType</a:t>
            </a:r>
            <a:r>
              <a:rPr lang="en-GB" dirty="0"/>
              <a:t> = gdal.GDT_Int32</a:t>
            </a:r>
          </a:p>
          <a:p>
            <a:pPr marL="0" indent="0">
              <a:buNone/>
            </a:pPr>
            <a:r>
              <a:rPr lang="en-GB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7E415-BB4A-485F-A86D-55EA17949105}"/>
              </a:ext>
            </a:extLst>
          </p:cNvPr>
          <p:cNvSpPr txBox="1"/>
          <p:nvPr/>
        </p:nvSpPr>
        <p:spPr>
          <a:xfrm>
            <a:off x="1036696" y="6210770"/>
            <a:ext cx="366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John Roberts: jfr10@le.ac.uk</a:t>
            </a:r>
          </a:p>
        </p:txBody>
      </p:sp>
    </p:spTree>
    <p:extLst>
      <p:ext uri="{BB962C8B-B14F-4D97-AF65-F5344CB8AC3E}">
        <p14:creationId xmlns:p14="http://schemas.microsoft.com/office/powerpoint/2010/main" val="235173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a </a:t>
            </a:r>
            <a:r>
              <a:rPr lang="en-GB" dirty="0" err="1"/>
              <a:t>gdal</a:t>
            </a:r>
            <a:r>
              <a:rPr lang="en-GB" dirty="0"/>
              <a:t> raster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Three main components</a:t>
            </a:r>
          </a:p>
          <a:p>
            <a:pPr lvl="1"/>
            <a:r>
              <a:rPr lang="en-GB" dirty="0"/>
              <a:t>Projection</a:t>
            </a:r>
          </a:p>
          <a:p>
            <a:pPr lvl="2"/>
            <a:r>
              <a:rPr lang="en-GB" dirty="0"/>
              <a:t>Defines a transform from the Earth to a flat surface</a:t>
            </a:r>
          </a:p>
          <a:p>
            <a:pPr lvl="1"/>
            <a:r>
              <a:rPr lang="en-GB" dirty="0" err="1"/>
              <a:t>Geotransform</a:t>
            </a:r>
            <a:endParaRPr lang="en-GB" dirty="0"/>
          </a:p>
          <a:p>
            <a:pPr lvl="2"/>
            <a:r>
              <a:rPr lang="en-GB" dirty="0"/>
              <a:t>Defines a transform from a flat surface to a subset of that flat surface</a:t>
            </a:r>
          </a:p>
          <a:p>
            <a:pPr lvl="1"/>
            <a:r>
              <a:rPr lang="en-GB" dirty="0"/>
              <a:t>Memory</a:t>
            </a:r>
          </a:p>
          <a:p>
            <a:pPr lvl="2"/>
            <a:r>
              <a:rPr lang="en-GB" dirty="0"/>
              <a:t>Holds the numbers that are in that subset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A0173-73C6-43A9-B449-8302AE0E13E6}"/>
              </a:ext>
            </a:extLst>
          </p:cNvPr>
          <p:cNvSpPr txBox="1"/>
          <p:nvPr/>
        </p:nvSpPr>
        <p:spPr>
          <a:xfrm>
            <a:off x="1036696" y="6210770"/>
            <a:ext cx="366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John Roberts: jfr10@le.ac.uk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53EA4-FE2F-432C-BAC9-884F996C0F4A}"/>
              </a:ext>
            </a:extLst>
          </p:cNvPr>
          <p:cNvSpPr txBox="1"/>
          <p:nvPr/>
        </p:nvSpPr>
        <p:spPr>
          <a:xfrm>
            <a:off x="1189096" y="6363170"/>
            <a:ext cx="366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John Roberts: jfr10@le.ac.uk</a:t>
            </a:r>
          </a:p>
        </p:txBody>
      </p:sp>
    </p:spTree>
    <p:extLst>
      <p:ext uri="{BB962C8B-B14F-4D97-AF65-F5344CB8AC3E}">
        <p14:creationId xmlns:p14="http://schemas.microsoft.com/office/powerpoint/2010/main" val="351116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Messing with that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seminar_array</a:t>
            </a:r>
            <a:r>
              <a:rPr lang="en-GB" dirty="0"/>
              <a:t> = </a:t>
            </a:r>
            <a:r>
              <a:rPr lang="en-GB" dirty="0" err="1"/>
              <a:t>seminar_raster.GetVirtualMemArray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dirty="0"/>
              <a:t>print(</a:t>
            </a:r>
            <a:r>
              <a:rPr lang="en-GB" dirty="0" err="1"/>
              <a:t>seminar_array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print(</a:t>
            </a:r>
            <a:r>
              <a:rPr lang="en-GB" dirty="0" err="1"/>
              <a:t>seminar_array.shape</a:t>
            </a:r>
            <a:r>
              <a:rPr lang="en-GB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41C67-ECB3-487C-9757-C240B91ACB1D}"/>
              </a:ext>
            </a:extLst>
          </p:cNvPr>
          <p:cNvSpPr txBox="1"/>
          <p:nvPr/>
        </p:nvSpPr>
        <p:spPr>
          <a:xfrm>
            <a:off x="1036696" y="6210770"/>
            <a:ext cx="366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John Roberts: jfr10@le.ac.uk</a:t>
            </a:r>
          </a:p>
        </p:txBody>
      </p:sp>
    </p:spTree>
    <p:extLst>
      <p:ext uri="{BB962C8B-B14F-4D97-AF65-F5344CB8AC3E}">
        <p14:creationId xmlns:p14="http://schemas.microsoft.com/office/powerpoint/2010/main" val="64801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VirtualMemView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Exposes the </a:t>
            </a:r>
            <a:r>
              <a:rPr lang="en-GB" b="1" dirty="0"/>
              <a:t>entire image</a:t>
            </a:r>
            <a:r>
              <a:rPr lang="en-GB" dirty="0"/>
              <a:t> as a </a:t>
            </a:r>
            <a:r>
              <a:rPr lang="en-GB" dirty="0" err="1"/>
              <a:t>Numpy</a:t>
            </a:r>
            <a:r>
              <a:rPr lang="en-GB" dirty="0"/>
              <a:t> array</a:t>
            </a:r>
          </a:p>
          <a:p>
            <a:pPr lvl="1"/>
            <a:r>
              <a:rPr lang="en-GB" dirty="0"/>
              <a:t>Saves on internal reads, writes, memory space</a:t>
            </a:r>
          </a:p>
          <a:p>
            <a:pPr lvl="1"/>
            <a:r>
              <a:rPr lang="en-GB" dirty="0" err="1"/>
              <a:t>Numpy</a:t>
            </a:r>
            <a:r>
              <a:rPr lang="en-GB" dirty="0"/>
              <a:t> is vectorised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VirtualMemoryView</a:t>
            </a:r>
            <a:r>
              <a:rPr lang="en-GB" dirty="0"/>
              <a:t> is indexed (bands, y, x)</a:t>
            </a:r>
          </a:p>
          <a:p>
            <a:r>
              <a:rPr lang="en-GB" dirty="0"/>
              <a:t>So, to get the 4</a:t>
            </a:r>
            <a:r>
              <a:rPr lang="en-GB" baseline="30000" dirty="0"/>
              <a:t>th</a:t>
            </a:r>
            <a:r>
              <a:rPr lang="en-GB" dirty="0"/>
              <a:t> pixel of the 3</a:t>
            </a:r>
            <a:r>
              <a:rPr lang="en-GB" baseline="30000" dirty="0"/>
              <a:t>rd</a:t>
            </a:r>
            <a:r>
              <a:rPr lang="en-GB" dirty="0"/>
              <a:t> row in band 1 </a:t>
            </a:r>
          </a:p>
          <a:p>
            <a:pPr lvl="1"/>
            <a:r>
              <a:rPr lang="en-GB" dirty="0" err="1"/>
              <a:t>pixel_value</a:t>
            </a:r>
            <a:r>
              <a:rPr lang="en-GB" dirty="0"/>
              <a:t> = </a:t>
            </a:r>
            <a:r>
              <a:rPr lang="en-GB" dirty="0" err="1"/>
              <a:t>seminar_array</a:t>
            </a:r>
            <a:r>
              <a:rPr lang="en-GB" dirty="0"/>
              <a:t>[1,4,3]</a:t>
            </a:r>
          </a:p>
          <a:p>
            <a:endParaRPr lang="en-GB" b="1" dirty="0"/>
          </a:p>
          <a:p>
            <a:r>
              <a:rPr lang="en-GB" b="1" dirty="0"/>
              <a:t>Only Works On Linux/Unix</a:t>
            </a:r>
          </a:p>
          <a:p>
            <a:pPr lvl="1"/>
            <a:r>
              <a:rPr lang="en-GB" dirty="0"/>
              <a:t>If on Windows, use </a:t>
            </a:r>
            <a:r>
              <a:rPr lang="en-GB" dirty="0" err="1"/>
              <a:t>ReadAsArray</a:t>
            </a:r>
            <a:r>
              <a:rPr lang="en-GB" dirty="0"/>
              <a:t>(); same function, but returns a copy.</a:t>
            </a:r>
          </a:p>
          <a:p>
            <a:pPr lvl="1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1BEF4-6881-41AF-83E4-017383AF3FD0}"/>
              </a:ext>
            </a:extLst>
          </p:cNvPr>
          <p:cNvSpPr txBox="1"/>
          <p:nvPr/>
        </p:nvSpPr>
        <p:spPr>
          <a:xfrm>
            <a:off x="1036696" y="6210770"/>
            <a:ext cx="366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John Roberts: jfr10@le.ac.uk</a:t>
            </a:r>
          </a:p>
        </p:txBody>
      </p:sp>
    </p:spTree>
    <p:extLst>
      <p:ext uri="{BB962C8B-B14F-4D97-AF65-F5344CB8AC3E}">
        <p14:creationId xmlns:p14="http://schemas.microsoft.com/office/powerpoint/2010/main" val="397697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870</Words>
  <Application>Microsoft Office PowerPoint</Application>
  <PresentationFormat>Widescreen</PresentationFormat>
  <Paragraphs>195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Python for Earth Observation</vt:lpstr>
      <vt:lpstr>Play along</vt:lpstr>
      <vt:lpstr>Introduction</vt:lpstr>
      <vt:lpstr>“import gdal”</vt:lpstr>
      <vt:lpstr>Loading an image</vt:lpstr>
      <vt:lpstr>Creating an image</vt:lpstr>
      <vt:lpstr>Structure of a gdal raster object</vt:lpstr>
      <vt:lpstr>Messing with that image</vt:lpstr>
      <vt:lpstr>VirtualMemView</vt:lpstr>
      <vt:lpstr>Writing to an image</vt:lpstr>
      <vt:lpstr>In-depth example; stacking bands</vt:lpstr>
      <vt:lpstr>Gdal trap: segfaults</vt:lpstr>
      <vt:lpstr>Numpy trick; memory views</vt:lpstr>
      <vt:lpstr>Geotransforms in Gdal</vt:lpstr>
      <vt:lpstr>Geotransforms</vt:lpstr>
      <vt:lpstr>Geotransform usage example: getting the pixel of a point</vt:lpstr>
      <vt:lpstr>Vector files</vt:lpstr>
      <vt:lpstr>Structure of OGR objects</vt:lpstr>
      <vt:lpstr>Getting to the geometry</vt:lpstr>
      <vt:lpstr>Well Known Text</vt:lpstr>
      <vt:lpstr>Invaluable debugging tool; quickWKT</vt:lpstr>
      <vt:lpstr>Creating shapefiles</vt:lpstr>
      <vt:lpstr>Geometry in OGR</vt:lpstr>
      <vt:lpstr>Fields</vt:lpstr>
      <vt:lpstr>Tieup</vt:lpstr>
      <vt:lpstr>Further reading</vt:lpstr>
      <vt:lpstr>Thanks for listening!</vt:lpstr>
    </vt:vector>
  </TitlesOfParts>
  <Company>University of Leicester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Earth Observation</dc:title>
  <dc:creator>Roberts, John F.</dc:creator>
  <cp:lastModifiedBy>Roberts, John F.</cp:lastModifiedBy>
  <cp:revision>58</cp:revision>
  <dcterms:created xsi:type="dcterms:W3CDTF">2018-07-23T15:27:16Z</dcterms:created>
  <dcterms:modified xsi:type="dcterms:W3CDTF">2019-09-09T14:16:19Z</dcterms:modified>
</cp:coreProperties>
</file>