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8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6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4F4D-79BA-4439-A6CB-FDD469DBBD99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00DF-7DDC-4E8E-88AC-C1430DCB8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Tram Light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1/9/2016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2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cGenn\Desktop\Tram Light\Tram L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6" t="20472" r="26782" b="16614"/>
          <a:stretch/>
        </p:blipFill>
        <p:spPr bwMode="auto">
          <a:xfrm>
            <a:off x="0" y="0"/>
            <a:ext cx="50159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cGenn\Desktop\Tram Light\Tram Light B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1" t="15065" r="26927" b="21500"/>
          <a:stretch/>
        </p:blipFill>
        <p:spPr bwMode="auto">
          <a:xfrm>
            <a:off x="4175807" y="3258000"/>
            <a:ext cx="496819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4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cGenn\Desktop\Tram Light\Tram Light and Hol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2" t="4075" r="24499" b="2771"/>
          <a:stretch/>
        </p:blipFill>
        <p:spPr bwMode="auto">
          <a:xfrm>
            <a:off x="1192339" y="0"/>
            <a:ext cx="6759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cGenn\Desktop\Tram Light\Tram Light and Holder B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8" t="9972" r="24216" b="1648"/>
          <a:stretch/>
        </p:blipFill>
        <p:spPr bwMode="auto">
          <a:xfrm>
            <a:off x="700428" y="0"/>
            <a:ext cx="7743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cGenn\Desktop\Tram Light\Tram Light Holder - Sepera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2260" r="23452" b="4042"/>
          <a:stretch/>
        </p:blipFill>
        <p:spPr bwMode="auto">
          <a:xfrm>
            <a:off x="1180544" y="0"/>
            <a:ext cx="6782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6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Still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this idea mechanically sound</a:t>
            </a:r>
            <a:r>
              <a:rPr lang="en-GB" dirty="0" smtClean="0"/>
              <a:t>?</a:t>
            </a:r>
            <a:endParaRPr lang="en-GB" dirty="0" smtClean="0"/>
          </a:p>
          <a:p>
            <a:r>
              <a:rPr lang="en-GB" dirty="0" smtClean="0"/>
              <a:t>How to form the angled joint</a:t>
            </a:r>
            <a:r>
              <a:rPr lang="en-GB" dirty="0" smtClean="0"/>
              <a:t>?</a:t>
            </a:r>
          </a:p>
          <a:p>
            <a:r>
              <a:rPr lang="en-GB" dirty="0" smtClean="0"/>
              <a:t>Material</a:t>
            </a:r>
            <a:r>
              <a:rPr lang="en-GB" smtClean="0"/>
              <a:t>? </a:t>
            </a:r>
            <a:endParaRPr lang="en-GB" dirty="0" smtClean="0"/>
          </a:p>
          <a:p>
            <a:r>
              <a:rPr lang="en-GB" dirty="0" smtClean="0"/>
              <a:t>Add mounting screw holes for attaching the light to the stand.</a:t>
            </a:r>
          </a:p>
          <a:p>
            <a:r>
              <a:rPr lang="en-GB" dirty="0" smtClean="0"/>
              <a:t>Make sure that the base plate is big enough to mount any electronics and the relay for graphene.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1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Tram Light Project</vt:lpstr>
      <vt:lpstr>PowerPoint Presentation</vt:lpstr>
      <vt:lpstr>PowerPoint Presentation</vt:lpstr>
      <vt:lpstr>PowerPoint Presentation</vt:lpstr>
      <vt:lpstr>PowerPoint Presentation</vt:lpstr>
      <vt:lpstr>Still to Do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 Light Project</dc:title>
  <dc:creator>McGenn</dc:creator>
  <cp:lastModifiedBy>McGenn</cp:lastModifiedBy>
  <cp:revision>5</cp:revision>
  <dcterms:created xsi:type="dcterms:W3CDTF">2016-09-01T09:54:29Z</dcterms:created>
  <dcterms:modified xsi:type="dcterms:W3CDTF">2016-09-01T10:11:35Z</dcterms:modified>
</cp:coreProperties>
</file>