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59" r:id="rId6"/>
    <p:sldId id="25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962BF-DD74-4197-A535-3DEAC22F0389}" v="32" dt="2024-02-04T23:41:17.661"/>
    <p1510:client id="{C39A0F13-0570-4A6B-AD37-F1F1EBA5F950}" v="1" dt="2024-02-05T14:22:45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Hocking" userId="afd9d168-4b4d-402e-92a3-e54ab0f30632" providerId="ADAL" clId="{817962BF-DD74-4197-A535-3DEAC22F0389}"/>
    <pc:docChg chg="undo custSel addSld modSld sldOrd">
      <pc:chgData name="Vivian Hocking" userId="afd9d168-4b4d-402e-92a3-e54ab0f30632" providerId="ADAL" clId="{817962BF-DD74-4197-A535-3DEAC22F0389}" dt="2024-02-04T23:41:17.661" v="1638"/>
      <pc:docMkLst>
        <pc:docMk/>
      </pc:docMkLst>
      <pc:sldChg chg="addSp modSp mod">
        <pc:chgData name="Vivian Hocking" userId="afd9d168-4b4d-402e-92a3-e54ab0f30632" providerId="ADAL" clId="{817962BF-DD74-4197-A535-3DEAC22F0389}" dt="2024-02-04T23:41:06.525" v="1628"/>
        <pc:sldMkLst>
          <pc:docMk/>
          <pc:sldMk cId="3763749005" sldId="256"/>
        </pc:sldMkLst>
        <pc:spChg chg="add mod">
          <ac:chgData name="Vivian Hocking" userId="afd9d168-4b4d-402e-92a3-e54ab0f30632" providerId="ADAL" clId="{817962BF-DD74-4197-A535-3DEAC22F0389}" dt="2024-02-04T23:14:51.609" v="25" actId="13822"/>
          <ac:spMkLst>
            <pc:docMk/>
            <pc:sldMk cId="3763749005" sldId="256"/>
            <ac:spMk id="11" creationId="{9190DBFA-22F8-5F33-B936-8302B0CD0972}"/>
          </ac:spMkLst>
        </pc:spChg>
        <pc:picChg chg="add mod">
          <ac:chgData name="Vivian Hocking" userId="afd9d168-4b4d-402e-92a3-e54ab0f30632" providerId="ADAL" clId="{817962BF-DD74-4197-A535-3DEAC22F0389}" dt="2024-02-04T23:41:06.525" v="1628"/>
          <ac:picMkLst>
            <pc:docMk/>
            <pc:sldMk cId="3763749005" sldId="256"/>
            <ac:picMk id="12" creationId="{0E49FB1B-244E-A71B-73C3-E9431FEFCD58}"/>
          </ac:picMkLst>
        </pc:picChg>
      </pc:sldChg>
      <pc:sldChg chg="addSp modSp mod">
        <pc:chgData name="Vivian Hocking" userId="afd9d168-4b4d-402e-92a3-e54ab0f30632" providerId="ADAL" clId="{817962BF-DD74-4197-A535-3DEAC22F0389}" dt="2024-02-04T23:41:00.033" v="1623" actId="1035"/>
        <pc:sldMkLst>
          <pc:docMk/>
          <pc:sldMk cId="779705021" sldId="257"/>
        </pc:sldMkLst>
        <pc:picChg chg="add mod">
          <ac:chgData name="Vivian Hocking" userId="afd9d168-4b4d-402e-92a3-e54ab0f30632" providerId="ADAL" clId="{817962BF-DD74-4197-A535-3DEAC22F0389}" dt="2024-02-04T23:41:00.033" v="1623" actId="1035"/>
          <ac:picMkLst>
            <pc:docMk/>
            <pc:sldMk cId="779705021" sldId="257"/>
            <ac:picMk id="14" creationId="{9FBF2836-73E2-9A28-E9F0-1EA19A118522}"/>
          </ac:picMkLst>
        </pc:picChg>
      </pc:sldChg>
      <pc:sldChg chg="addSp modSp ord">
        <pc:chgData name="Vivian Hocking" userId="afd9d168-4b4d-402e-92a3-e54ab0f30632" providerId="ADAL" clId="{817962BF-DD74-4197-A535-3DEAC22F0389}" dt="2024-02-04T23:41:03.068" v="1625"/>
        <pc:sldMkLst>
          <pc:docMk/>
          <pc:sldMk cId="393826589" sldId="258"/>
        </pc:sldMkLst>
        <pc:picChg chg="add mod">
          <ac:chgData name="Vivian Hocking" userId="afd9d168-4b4d-402e-92a3-e54ab0f30632" providerId="ADAL" clId="{817962BF-DD74-4197-A535-3DEAC22F0389}" dt="2024-02-04T23:41:03.068" v="1625"/>
          <ac:picMkLst>
            <pc:docMk/>
            <pc:sldMk cId="393826589" sldId="258"/>
            <ac:picMk id="15" creationId="{5F9963E1-CC50-B52C-302A-0512878894A3}"/>
          </ac:picMkLst>
        </pc:picChg>
      </pc:sldChg>
      <pc:sldChg chg="addSp modSp ord">
        <pc:chgData name="Vivian Hocking" userId="afd9d168-4b4d-402e-92a3-e54ab0f30632" providerId="ADAL" clId="{817962BF-DD74-4197-A535-3DEAC22F0389}" dt="2024-02-04T23:41:05.849" v="1627"/>
        <pc:sldMkLst>
          <pc:docMk/>
          <pc:sldMk cId="2762903857" sldId="259"/>
        </pc:sldMkLst>
        <pc:picChg chg="add mod">
          <ac:chgData name="Vivian Hocking" userId="afd9d168-4b4d-402e-92a3-e54ab0f30632" providerId="ADAL" clId="{817962BF-DD74-4197-A535-3DEAC22F0389}" dt="2024-02-04T23:41:05.849" v="1627"/>
          <ac:picMkLst>
            <pc:docMk/>
            <pc:sldMk cId="2762903857" sldId="259"/>
            <ac:picMk id="2" creationId="{B0219E4E-4CC4-81CC-8909-B121C8545D79}"/>
          </ac:picMkLst>
        </pc:picChg>
      </pc:sldChg>
      <pc:sldChg chg="addSp delSp modSp add mod">
        <pc:chgData name="Vivian Hocking" userId="afd9d168-4b4d-402e-92a3-e54ab0f30632" providerId="ADAL" clId="{817962BF-DD74-4197-A535-3DEAC22F0389}" dt="2024-02-04T23:41:02.396" v="1624"/>
        <pc:sldMkLst>
          <pc:docMk/>
          <pc:sldMk cId="2095418174" sldId="260"/>
        </pc:sldMkLst>
        <pc:spChg chg="add del mod">
          <ac:chgData name="Vivian Hocking" userId="afd9d168-4b4d-402e-92a3-e54ab0f30632" providerId="ADAL" clId="{817962BF-DD74-4197-A535-3DEAC22F0389}" dt="2024-02-04T23:13:57.824" v="3" actId="478"/>
          <ac:spMkLst>
            <pc:docMk/>
            <pc:sldMk cId="2095418174" sldId="260"/>
            <ac:spMk id="2" creationId="{42523903-CB1F-469E-4EFD-8DE5B8B1393C}"/>
          </ac:spMkLst>
        </pc:spChg>
        <pc:spChg chg="add mod">
          <ac:chgData name="Vivian Hocking" userId="afd9d168-4b4d-402e-92a3-e54ab0f30632" providerId="ADAL" clId="{817962BF-DD74-4197-A535-3DEAC22F0389}" dt="2024-02-04T23:14:25.532" v="15" actId="1076"/>
          <ac:spMkLst>
            <pc:docMk/>
            <pc:sldMk cId="2095418174" sldId="260"/>
            <ac:spMk id="3" creationId="{F70244DB-2073-2208-A4A1-572865684697}"/>
          </ac:spMkLst>
        </pc:spChg>
        <pc:picChg chg="add mod">
          <ac:chgData name="Vivian Hocking" userId="afd9d168-4b4d-402e-92a3-e54ab0f30632" providerId="ADAL" clId="{817962BF-DD74-4197-A535-3DEAC22F0389}" dt="2024-02-04T23:41:02.396" v="1624"/>
          <ac:picMkLst>
            <pc:docMk/>
            <pc:sldMk cId="2095418174" sldId="260"/>
            <ac:picMk id="4" creationId="{F98EDDAC-6F6F-B89C-D621-4ABA9942F7D0}"/>
          </ac:picMkLst>
        </pc:picChg>
      </pc:sldChg>
      <pc:sldChg chg="addSp modSp add ord">
        <pc:chgData name="Vivian Hocking" userId="afd9d168-4b4d-402e-92a3-e54ab0f30632" providerId="ADAL" clId="{817962BF-DD74-4197-A535-3DEAC22F0389}" dt="2024-02-04T23:41:04.333" v="1626"/>
        <pc:sldMkLst>
          <pc:docMk/>
          <pc:sldMk cId="209339396" sldId="261"/>
        </pc:sldMkLst>
        <pc:spChg chg="add mod">
          <ac:chgData name="Vivian Hocking" userId="afd9d168-4b4d-402e-92a3-e54ab0f30632" providerId="ADAL" clId="{817962BF-DD74-4197-A535-3DEAC22F0389}" dt="2024-02-04T23:15:04.041" v="29"/>
          <ac:spMkLst>
            <pc:docMk/>
            <pc:sldMk cId="209339396" sldId="261"/>
            <ac:spMk id="2" creationId="{4B4F19A7-D515-3B0E-511E-29AA3B112EBA}"/>
          </ac:spMkLst>
        </pc:spChg>
        <pc:picChg chg="add mod">
          <ac:chgData name="Vivian Hocking" userId="afd9d168-4b4d-402e-92a3-e54ab0f30632" providerId="ADAL" clId="{817962BF-DD74-4197-A535-3DEAC22F0389}" dt="2024-02-04T23:41:04.333" v="1626"/>
          <ac:picMkLst>
            <pc:docMk/>
            <pc:sldMk cId="209339396" sldId="261"/>
            <ac:picMk id="3" creationId="{2A953794-4478-DD5E-5113-BFF912DC6445}"/>
          </ac:picMkLst>
        </pc:picChg>
      </pc:sldChg>
      <pc:sldChg chg="addSp delSp modSp add mod">
        <pc:chgData name="Vivian Hocking" userId="afd9d168-4b4d-402e-92a3-e54ab0f30632" providerId="ADAL" clId="{817962BF-DD74-4197-A535-3DEAC22F0389}" dt="2024-02-04T23:41:07.726" v="1629"/>
        <pc:sldMkLst>
          <pc:docMk/>
          <pc:sldMk cId="709717934" sldId="262"/>
        </pc:sldMkLst>
        <pc:spChg chg="mod">
          <ac:chgData name="Vivian Hocking" userId="afd9d168-4b4d-402e-92a3-e54ab0f30632" providerId="ADAL" clId="{817962BF-DD74-4197-A535-3DEAC22F0389}" dt="2024-02-04T23:16:12.064" v="45" actId="20577"/>
          <ac:spMkLst>
            <pc:docMk/>
            <pc:sldMk cId="709717934" sldId="262"/>
            <ac:spMk id="4" creationId="{ACDDC852-6DE1-505B-6A27-482BB76D45E1}"/>
          </ac:spMkLst>
        </pc:spChg>
        <pc:picChg chg="add mod">
          <ac:chgData name="Vivian Hocking" userId="afd9d168-4b4d-402e-92a3-e54ab0f30632" providerId="ADAL" clId="{817962BF-DD74-4197-A535-3DEAC22F0389}" dt="2024-02-04T23:39:57.849" v="1614" actId="1036"/>
          <ac:picMkLst>
            <pc:docMk/>
            <pc:sldMk cId="709717934" sldId="262"/>
            <ac:picMk id="3" creationId="{97606D03-37BA-B3D6-71C4-D6840F09AD0A}"/>
          </ac:picMkLst>
        </pc:picChg>
        <pc:picChg chg="del">
          <ac:chgData name="Vivian Hocking" userId="afd9d168-4b4d-402e-92a3-e54ab0f30632" providerId="ADAL" clId="{817962BF-DD74-4197-A535-3DEAC22F0389}" dt="2024-02-04T23:39:54.920" v="1610" actId="478"/>
          <ac:picMkLst>
            <pc:docMk/>
            <pc:sldMk cId="709717934" sldId="262"/>
            <ac:picMk id="6" creationId="{6551C7F1-FD62-E233-273E-41ADFFAAEB64}"/>
          </ac:picMkLst>
        </pc:picChg>
        <pc:picChg chg="add mod">
          <ac:chgData name="Vivian Hocking" userId="afd9d168-4b4d-402e-92a3-e54ab0f30632" providerId="ADAL" clId="{817962BF-DD74-4197-A535-3DEAC22F0389}" dt="2024-02-04T23:41:07.726" v="1629"/>
          <ac:picMkLst>
            <pc:docMk/>
            <pc:sldMk cId="709717934" sldId="262"/>
            <ac:picMk id="8" creationId="{46AD9179-6621-D4D1-C485-A681B5F05FCD}"/>
          </ac:picMkLst>
        </pc:picChg>
      </pc:sldChg>
      <pc:sldChg chg="addSp delSp modSp add mod">
        <pc:chgData name="Vivian Hocking" userId="afd9d168-4b4d-402e-92a3-e54ab0f30632" providerId="ADAL" clId="{817962BF-DD74-4197-A535-3DEAC22F0389}" dt="2024-02-04T23:41:08.586" v="1630"/>
        <pc:sldMkLst>
          <pc:docMk/>
          <pc:sldMk cId="1100313614" sldId="263"/>
        </pc:sldMkLst>
        <pc:spChg chg="add mod">
          <ac:chgData name="Vivian Hocking" userId="afd9d168-4b4d-402e-92a3-e54ab0f30632" providerId="ADAL" clId="{817962BF-DD74-4197-A535-3DEAC22F0389}" dt="2024-02-04T23:16:23.932" v="47"/>
          <ac:spMkLst>
            <pc:docMk/>
            <pc:sldMk cId="1100313614" sldId="263"/>
            <ac:spMk id="2" creationId="{1F2D4336-9F70-2689-E774-8595C7AAB55A}"/>
          </ac:spMkLst>
        </pc:spChg>
        <pc:picChg chg="add mod">
          <ac:chgData name="Vivian Hocking" userId="afd9d168-4b4d-402e-92a3-e54ab0f30632" providerId="ADAL" clId="{817962BF-DD74-4197-A535-3DEAC22F0389}" dt="2024-02-04T23:40:04.092" v="1616"/>
          <ac:picMkLst>
            <pc:docMk/>
            <pc:sldMk cId="1100313614" sldId="263"/>
            <ac:picMk id="3" creationId="{B49AA833-298F-DD4C-AB58-DAE744E30F81}"/>
          </ac:picMkLst>
        </pc:picChg>
        <pc:picChg chg="del">
          <ac:chgData name="Vivian Hocking" userId="afd9d168-4b4d-402e-92a3-e54ab0f30632" providerId="ADAL" clId="{817962BF-DD74-4197-A535-3DEAC22F0389}" dt="2024-02-04T23:39:59.972" v="1615" actId="478"/>
          <ac:picMkLst>
            <pc:docMk/>
            <pc:sldMk cId="1100313614" sldId="263"/>
            <ac:picMk id="6" creationId="{28C1D84C-D020-DAF5-B1A1-9E0704064FF3}"/>
          </ac:picMkLst>
        </pc:picChg>
        <pc:picChg chg="add mod">
          <ac:chgData name="Vivian Hocking" userId="afd9d168-4b4d-402e-92a3-e54ab0f30632" providerId="ADAL" clId="{817962BF-DD74-4197-A535-3DEAC22F0389}" dt="2024-02-04T23:40:28.565" v="1617"/>
          <ac:picMkLst>
            <pc:docMk/>
            <pc:sldMk cId="1100313614" sldId="263"/>
            <ac:picMk id="8" creationId="{B494C0D6-6941-A77F-A8DA-98050F573B5C}"/>
          </ac:picMkLst>
        </pc:picChg>
        <pc:picChg chg="add mod">
          <ac:chgData name="Vivian Hocking" userId="afd9d168-4b4d-402e-92a3-e54ab0f30632" providerId="ADAL" clId="{817962BF-DD74-4197-A535-3DEAC22F0389}" dt="2024-02-04T23:41:08.586" v="1630"/>
          <ac:picMkLst>
            <pc:docMk/>
            <pc:sldMk cId="1100313614" sldId="263"/>
            <ac:picMk id="10" creationId="{8E77B6F4-8D1B-CE15-7031-408C803B169A}"/>
          </ac:picMkLst>
        </pc:picChg>
      </pc:sldChg>
      <pc:sldChg chg="addSp delSp modSp add mod ord">
        <pc:chgData name="Vivian Hocking" userId="afd9d168-4b4d-402e-92a3-e54ab0f30632" providerId="ADAL" clId="{817962BF-DD74-4197-A535-3DEAC22F0389}" dt="2024-02-04T23:41:09.874" v="1631"/>
        <pc:sldMkLst>
          <pc:docMk/>
          <pc:sldMk cId="233381649" sldId="264"/>
        </pc:sldMkLst>
        <pc:spChg chg="mod">
          <ac:chgData name="Vivian Hocking" userId="afd9d168-4b4d-402e-92a3-e54ab0f30632" providerId="ADAL" clId="{817962BF-DD74-4197-A535-3DEAC22F0389}" dt="2024-02-04T23:23:04.230" v="888" actId="5793"/>
          <ac:spMkLst>
            <pc:docMk/>
            <pc:sldMk cId="233381649" sldId="264"/>
            <ac:spMk id="4" creationId="{C6AC81E0-957B-F00E-4A78-7748FF7DBD57}"/>
          </ac:spMkLst>
        </pc:spChg>
        <pc:spChg chg="del">
          <ac:chgData name="Vivian Hocking" userId="afd9d168-4b4d-402e-92a3-e54ab0f30632" providerId="ADAL" clId="{817962BF-DD74-4197-A535-3DEAC22F0389}" dt="2024-02-04T23:20:27.432" v="293" actId="478"/>
          <ac:spMkLst>
            <pc:docMk/>
            <pc:sldMk cId="233381649" sldId="264"/>
            <ac:spMk id="6" creationId="{0200E688-991A-CAAF-712D-493B191408CF}"/>
          </ac:spMkLst>
        </pc:spChg>
        <pc:spChg chg="mod">
          <ac:chgData name="Vivian Hocking" userId="afd9d168-4b4d-402e-92a3-e54ab0f30632" providerId="ADAL" clId="{817962BF-DD74-4197-A535-3DEAC22F0389}" dt="2024-02-04T23:24:02.556" v="1178" actId="20577"/>
          <ac:spMkLst>
            <pc:docMk/>
            <pc:sldMk cId="233381649" sldId="264"/>
            <ac:spMk id="7" creationId="{793B5183-14C4-BBF1-EC56-B2D1B9155266}"/>
          </ac:spMkLst>
        </pc:spChg>
        <pc:spChg chg="mod">
          <ac:chgData name="Vivian Hocking" userId="afd9d168-4b4d-402e-92a3-e54ab0f30632" providerId="ADAL" clId="{817962BF-DD74-4197-A535-3DEAC22F0389}" dt="2024-02-04T23:20:30.665" v="294" actId="14100"/>
          <ac:spMkLst>
            <pc:docMk/>
            <pc:sldMk cId="233381649" sldId="264"/>
            <ac:spMk id="8" creationId="{488D781E-1DF2-4D6F-44CD-76C5CE39695A}"/>
          </ac:spMkLst>
        </pc:spChg>
        <pc:spChg chg="del">
          <ac:chgData name="Vivian Hocking" userId="afd9d168-4b4d-402e-92a3-e54ab0f30632" providerId="ADAL" clId="{817962BF-DD74-4197-A535-3DEAC22F0389}" dt="2024-02-04T23:20:33.496" v="295" actId="478"/>
          <ac:spMkLst>
            <pc:docMk/>
            <pc:sldMk cId="233381649" sldId="264"/>
            <ac:spMk id="9" creationId="{6B8B51F2-88A2-6896-C459-A20E3F5A7D62}"/>
          </ac:spMkLst>
        </pc:spChg>
        <pc:spChg chg="del">
          <ac:chgData name="Vivian Hocking" userId="afd9d168-4b4d-402e-92a3-e54ab0f30632" providerId="ADAL" clId="{817962BF-DD74-4197-A535-3DEAC22F0389}" dt="2024-02-04T23:20:36.190" v="296" actId="478"/>
          <ac:spMkLst>
            <pc:docMk/>
            <pc:sldMk cId="233381649" sldId="264"/>
            <ac:spMk id="10" creationId="{065E96E8-7473-6E99-E1C0-4CEC1EE9FD6C}"/>
          </ac:spMkLst>
        </pc:spChg>
        <pc:picChg chg="add mod">
          <ac:chgData name="Vivian Hocking" userId="afd9d168-4b4d-402e-92a3-e54ab0f30632" providerId="ADAL" clId="{817962BF-DD74-4197-A535-3DEAC22F0389}" dt="2024-02-04T23:41:09.874" v="1631"/>
          <ac:picMkLst>
            <pc:docMk/>
            <pc:sldMk cId="233381649" sldId="264"/>
            <ac:picMk id="2" creationId="{8F97F00A-AB2E-6D53-483E-6C9E55FB3FBF}"/>
          </ac:picMkLst>
        </pc:picChg>
      </pc:sldChg>
      <pc:sldChg chg="addSp modSp add">
        <pc:chgData name="Vivian Hocking" userId="afd9d168-4b4d-402e-92a3-e54ab0f30632" providerId="ADAL" clId="{817962BF-DD74-4197-A535-3DEAC22F0389}" dt="2024-02-04T23:41:10.870" v="1632"/>
        <pc:sldMkLst>
          <pc:docMk/>
          <pc:sldMk cId="3289070336" sldId="265"/>
        </pc:sldMkLst>
        <pc:spChg chg="add mod">
          <ac:chgData name="Vivian Hocking" userId="afd9d168-4b4d-402e-92a3-e54ab0f30632" providerId="ADAL" clId="{817962BF-DD74-4197-A535-3DEAC22F0389}" dt="2024-02-04T23:24:14.906" v="1180"/>
          <ac:spMkLst>
            <pc:docMk/>
            <pc:sldMk cId="3289070336" sldId="265"/>
            <ac:spMk id="2" creationId="{F42E755D-5299-C02C-0A5B-01E81AEB2A5F}"/>
          </ac:spMkLst>
        </pc:spChg>
        <pc:picChg chg="add mod">
          <ac:chgData name="Vivian Hocking" userId="afd9d168-4b4d-402e-92a3-e54ab0f30632" providerId="ADAL" clId="{817962BF-DD74-4197-A535-3DEAC22F0389}" dt="2024-02-04T23:41:10.870" v="1632"/>
          <ac:picMkLst>
            <pc:docMk/>
            <pc:sldMk cId="3289070336" sldId="265"/>
            <ac:picMk id="3" creationId="{C9DDC114-1CD1-EADF-B748-AD50EE22E0ED}"/>
          </ac:picMkLst>
        </pc:picChg>
      </pc:sldChg>
      <pc:sldChg chg="addSp delSp modSp add mod ord">
        <pc:chgData name="Vivian Hocking" userId="afd9d168-4b4d-402e-92a3-e54ab0f30632" providerId="ADAL" clId="{817962BF-DD74-4197-A535-3DEAC22F0389}" dt="2024-02-04T23:41:11.953" v="1633"/>
        <pc:sldMkLst>
          <pc:docMk/>
          <pc:sldMk cId="2600577351" sldId="266"/>
        </pc:sldMkLst>
        <pc:spChg chg="del">
          <ac:chgData name="Vivian Hocking" userId="afd9d168-4b4d-402e-92a3-e54ab0f30632" providerId="ADAL" clId="{817962BF-DD74-4197-A535-3DEAC22F0389}" dt="2024-02-04T23:27:28.750" v="1191" actId="478"/>
          <ac:spMkLst>
            <pc:docMk/>
            <pc:sldMk cId="2600577351" sldId="266"/>
            <ac:spMk id="4" creationId="{BA38923B-2864-DB7E-6BE9-061AE115DC5E}"/>
          </ac:spMkLst>
        </pc:spChg>
        <pc:spChg chg="del">
          <ac:chgData name="Vivian Hocking" userId="afd9d168-4b4d-402e-92a3-e54ab0f30632" providerId="ADAL" clId="{817962BF-DD74-4197-A535-3DEAC22F0389}" dt="2024-02-04T23:27:31.073" v="1193" actId="478"/>
          <ac:spMkLst>
            <pc:docMk/>
            <pc:sldMk cId="2600577351" sldId="266"/>
            <ac:spMk id="7" creationId="{74FBE502-BC2A-4733-2BBE-39FFF22E82E9}"/>
          </ac:spMkLst>
        </pc:spChg>
        <pc:spChg chg="del">
          <ac:chgData name="Vivian Hocking" userId="afd9d168-4b4d-402e-92a3-e54ab0f30632" providerId="ADAL" clId="{817962BF-DD74-4197-A535-3DEAC22F0389}" dt="2024-02-04T23:27:31.693" v="1194" actId="478"/>
          <ac:spMkLst>
            <pc:docMk/>
            <pc:sldMk cId="2600577351" sldId="266"/>
            <ac:spMk id="8" creationId="{F33D25DE-8D6C-86CC-72BC-73B0BD03E49E}"/>
          </ac:spMkLst>
        </pc:spChg>
        <pc:picChg chg="add del">
          <ac:chgData name="Vivian Hocking" userId="afd9d168-4b4d-402e-92a3-e54ab0f30632" providerId="ADAL" clId="{817962BF-DD74-4197-A535-3DEAC22F0389}" dt="2024-02-04T23:25:43.220" v="1185" actId="478"/>
          <ac:picMkLst>
            <pc:docMk/>
            <pc:sldMk cId="2600577351" sldId="266"/>
            <ac:picMk id="3" creationId="{AF09362C-175B-763E-936F-19973456ACE4}"/>
          </ac:picMkLst>
        </pc:picChg>
        <pc:picChg chg="add mod">
          <ac:chgData name="Vivian Hocking" userId="afd9d168-4b4d-402e-92a3-e54ab0f30632" providerId="ADAL" clId="{817962BF-DD74-4197-A535-3DEAC22F0389}" dt="2024-02-04T23:27:38.743" v="1201" actId="1076"/>
          <ac:picMkLst>
            <pc:docMk/>
            <pc:sldMk cId="2600577351" sldId="266"/>
            <ac:picMk id="9" creationId="{96EC3844-EA82-3E71-EC1D-8C2CAFE8D497}"/>
          </ac:picMkLst>
        </pc:picChg>
        <pc:picChg chg="add mod">
          <ac:chgData name="Vivian Hocking" userId="afd9d168-4b4d-402e-92a3-e54ab0f30632" providerId="ADAL" clId="{817962BF-DD74-4197-A535-3DEAC22F0389}" dt="2024-02-04T23:41:11.953" v="1633"/>
          <ac:picMkLst>
            <pc:docMk/>
            <pc:sldMk cId="2600577351" sldId="266"/>
            <ac:picMk id="10" creationId="{82B033DA-068D-E094-E89F-F25D6EEC6519}"/>
          </ac:picMkLst>
        </pc:picChg>
      </pc:sldChg>
      <pc:sldChg chg="addSp modSp add mod">
        <pc:chgData name="Vivian Hocking" userId="afd9d168-4b4d-402e-92a3-e54ab0f30632" providerId="ADAL" clId="{817962BF-DD74-4197-A535-3DEAC22F0389}" dt="2024-02-04T23:41:12.833" v="1634"/>
        <pc:sldMkLst>
          <pc:docMk/>
          <pc:sldMk cId="228156951" sldId="267"/>
        </pc:sldMkLst>
        <pc:spChg chg="add mod">
          <ac:chgData name="Vivian Hocking" userId="afd9d168-4b4d-402e-92a3-e54ab0f30632" providerId="ADAL" clId="{817962BF-DD74-4197-A535-3DEAC22F0389}" dt="2024-02-04T23:27:50.312" v="1203"/>
          <ac:spMkLst>
            <pc:docMk/>
            <pc:sldMk cId="228156951" sldId="267"/>
            <ac:spMk id="2" creationId="{EE0BC498-E0DA-FA6D-4F28-D2C2FDC27EC8}"/>
          </ac:spMkLst>
        </pc:spChg>
        <pc:picChg chg="add mod">
          <ac:chgData name="Vivian Hocking" userId="afd9d168-4b4d-402e-92a3-e54ab0f30632" providerId="ADAL" clId="{817962BF-DD74-4197-A535-3DEAC22F0389}" dt="2024-02-04T23:41:12.833" v="1634"/>
          <ac:picMkLst>
            <pc:docMk/>
            <pc:sldMk cId="228156951" sldId="267"/>
            <ac:picMk id="3" creationId="{D7FE6293-469C-7389-7C5F-4208DB2D4431}"/>
          </ac:picMkLst>
        </pc:picChg>
        <pc:picChg chg="mod">
          <ac:chgData name="Vivian Hocking" userId="afd9d168-4b4d-402e-92a3-e54ab0f30632" providerId="ADAL" clId="{817962BF-DD74-4197-A535-3DEAC22F0389}" dt="2024-02-04T23:28:24.336" v="1207" actId="1035"/>
          <ac:picMkLst>
            <pc:docMk/>
            <pc:sldMk cId="228156951" sldId="267"/>
            <ac:picMk id="9" creationId="{8859E640-FC0A-F2DF-4BEF-0C2865AA0C6D}"/>
          </ac:picMkLst>
        </pc:picChg>
      </pc:sldChg>
      <pc:sldChg chg="addSp delSp modSp add mod ord">
        <pc:chgData name="Vivian Hocking" userId="afd9d168-4b4d-402e-92a3-e54ab0f30632" providerId="ADAL" clId="{817962BF-DD74-4197-A535-3DEAC22F0389}" dt="2024-02-04T23:41:13.666" v="1635"/>
        <pc:sldMkLst>
          <pc:docMk/>
          <pc:sldMk cId="1633413507" sldId="268"/>
        </pc:sldMkLst>
        <pc:spChg chg="add mod">
          <ac:chgData name="Vivian Hocking" userId="afd9d168-4b4d-402e-92a3-e54ab0f30632" providerId="ADAL" clId="{817962BF-DD74-4197-A535-3DEAC22F0389}" dt="2024-02-04T23:34:25.570" v="1495" actId="20577"/>
          <ac:spMkLst>
            <pc:docMk/>
            <pc:sldMk cId="1633413507" sldId="268"/>
            <ac:spMk id="4" creationId="{9319A6BA-4B73-B50E-9B7A-F12A9AE78695}"/>
          </ac:spMkLst>
        </pc:spChg>
        <pc:spChg chg="add mod ord">
          <ac:chgData name="Vivian Hocking" userId="afd9d168-4b4d-402e-92a3-e54ab0f30632" providerId="ADAL" clId="{817962BF-DD74-4197-A535-3DEAC22F0389}" dt="2024-02-04T23:31:47.652" v="1240" actId="1035"/>
          <ac:spMkLst>
            <pc:docMk/>
            <pc:sldMk cId="1633413507" sldId="268"/>
            <ac:spMk id="8" creationId="{FC240B8B-F377-CECC-512A-68E7214A80B3}"/>
          </ac:spMkLst>
        </pc:spChg>
        <pc:spChg chg="add mod">
          <ac:chgData name="Vivian Hocking" userId="afd9d168-4b4d-402e-92a3-e54ab0f30632" providerId="ADAL" clId="{817962BF-DD74-4197-A535-3DEAC22F0389}" dt="2024-02-04T23:35:25.345" v="1554" actId="14100"/>
          <ac:spMkLst>
            <pc:docMk/>
            <pc:sldMk cId="1633413507" sldId="268"/>
            <ac:spMk id="10" creationId="{0F860A0B-F75A-8B8F-FE6B-0C5EED8F9992}"/>
          </ac:spMkLst>
        </pc:spChg>
        <pc:picChg chg="add mod modCrop">
          <ac:chgData name="Vivian Hocking" userId="afd9d168-4b4d-402e-92a3-e54ab0f30632" providerId="ADAL" clId="{817962BF-DD74-4197-A535-3DEAC22F0389}" dt="2024-02-04T23:30:37.318" v="1219" actId="1076"/>
          <ac:picMkLst>
            <pc:docMk/>
            <pc:sldMk cId="1633413507" sldId="268"/>
            <ac:picMk id="3" creationId="{0B2D09BB-70E8-4CB0-AC46-C720B16F39EE}"/>
          </ac:picMkLst>
        </pc:picChg>
        <pc:picChg chg="add del mod">
          <ac:chgData name="Vivian Hocking" userId="afd9d168-4b4d-402e-92a3-e54ab0f30632" providerId="ADAL" clId="{817962BF-DD74-4197-A535-3DEAC22F0389}" dt="2024-02-04T23:31:08.212" v="1224" actId="478"/>
          <ac:picMkLst>
            <pc:docMk/>
            <pc:sldMk cId="1633413507" sldId="268"/>
            <ac:picMk id="6" creationId="{A49AEFBA-26D9-07E1-57DE-EF1B0BB94C37}"/>
          </ac:picMkLst>
        </pc:picChg>
        <pc:picChg chg="add del mod">
          <ac:chgData name="Vivian Hocking" userId="afd9d168-4b4d-402e-92a3-e54ab0f30632" providerId="ADAL" clId="{817962BF-DD74-4197-A535-3DEAC22F0389}" dt="2024-02-04T23:31:09.024" v="1225" actId="478"/>
          <ac:picMkLst>
            <pc:docMk/>
            <pc:sldMk cId="1633413507" sldId="268"/>
            <ac:picMk id="7" creationId="{A89D1734-1D03-F1E8-D3CA-FD5FB488FF17}"/>
          </ac:picMkLst>
        </pc:picChg>
        <pc:picChg chg="del">
          <ac:chgData name="Vivian Hocking" userId="afd9d168-4b4d-402e-92a3-e54ab0f30632" providerId="ADAL" clId="{817962BF-DD74-4197-A535-3DEAC22F0389}" dt="2024-02-04T23:30:18.053" v="1211" actId="478"/>
          <ac:picMkLst>
            <pc:docMk/>
            <pc:sldMk cId="1633413507" sldId="268"/>
            <ac:picMk id="9" creationId="{FFC91629-FD21-D2A1-FEC0-45F542EC2419}"/>
          </ac:picMkLst>
        </pc:picChg>
        <pc:picChg chg="add mod">
          <ac:chgData name="Vivian Hocking" userId="afd9d168-4b4d-402e-92a3-e54ab0f30632" providerId="ADAL" clId="{817962BF-DD74-4197-A535-3DEAC22F0389}" dt="2024-02-04T23:41:13.666" v="1635"/>
          <ac:picMkLst>
            <pc:docMk/>
            <pc:sldMk cId="1633413507" sldId="268"/>
            <ac:picMk id="11" creationId="{273C881E-AA94-EA71-7736-923744384231}"/>
          </ac:picMkLst>
        </pc:picChg>
      </pc:sldChg>
      <pc:sldChg chg="addSp modSp add">
        <pc:chgData name="Vivian Hocking" userId="afd9d168-4b4d-402e-92a3-e54ab0f30632" providerId="ADAL" clId="{817962BF-DD74-4197-A535-3DEAC22F0389}" dt="2024-02-04T23:41:14.561" v="1636"/>
        <pc:sldMkLst>
          <pc:docMk/>
          <pc:sldMk cId="2216023720" sldId="269"/>
        </pc:sldMkLst>
        <pc:spChg chg="add mod">
          <ac:chgData name="Vivian Hocking" userId="afd9d168-4b4d-402e-92a3-e54ab0f30632" providerId="ADAL" clId="{817962BF-DD74-4197-A535-3DEAC22F0389}" dt="2024-02-04T23:35:34.561" v="1556"/>
          <ac:spMkLst>
            <pc:docMk/>
            <pc:sldMk cId="2216023720" sldId="269"/>
            <ac:spMk id="2" creationId="{160277EE-681D-83C4-571B-A34B1FA61682}"/>
          </ac:spMkLst>
        </pc:spChg>
        <pc:picChg chg="add mod">
          <ac:chgData name="Vivian Hocking" userId="afd9d168-4b4d-402e-92a3-e54ab0f30632" providerId="ADAL" clId="{817962BF-DD74-4197-A535-3DEAC22F0389}" dt="2024-02-04T23:41:14.561" v="1636"/>
          <ac:picMkLst>
            <pc:docMk/>
            <pc:sldMk cId="2216023720" sldId="269"/>
            <ac:picMk id="6" creationId="{E1288102-C1DA-4943-FB16-610019C322B5}"/>
          </ac:picMkLst>
        </pc:picChg>
      </pc:sldChg>
      <pc:sldChg chg="addSp delSp modSp add mod ord">
        <pc:chgData name="Vivian Hocking" userId="afd9d168-4b4d-402e-92a3-e54ab0f30632" providerId="ADAL" clId="{817962BF-DD74-4197-A535-3DEAC22F0389}" dt="2024-02-04T23:41:15.809" v="1637"/>
        <pc:sldMkLst>
          <pc:docMk/>
          <pc:sldMk cId="3804930170" sldId="270"/>
        </pc:sldMkLst>
        <pc:spChg chg="del">
          <ac:chgData name="Vivian Hocking" userId="afd9d168-4b4d-402e-92a3-e54ab0f30632" providerId="ADAL" clId="{817962BF-DD74-4197-A535-3DEAC22F0389}" dt="2024-02-04T23:36:45.125" v="1561" actId="478"/>
          <ac:spMkLst>
            <pc:docMk/>
            <pc:sldMk cId="3804930170" sldId="270"/>
            <ac:spMk id="4" creationId="{714F00FA-7D48-0C9A-E498-87110AADADEE}"/>
          </ac:spMkLst>
        </pc:spChg>
        <pc:spChg chg="add mod">
          <ac:chgData name="Vivian Hocking" userId="afd9d168-4b4d-402e-92a3-e54ab0f30632" providerId="ADAL" clId="{817962BF-DD74-4197-A535-3DEAC22F0389}" dt="2024-02-04T23:38:57.465" v="1602" actId="1076"/>
          <ac:spMkLst>
            <pc:docMk/>
            <pc:sldMk cId="3804930170" sldId="270"/>
            <ac:spMk id="7" creationId="{5FCB7DBF-6D62-6595-55AD-1C5B8DF0F390}"/>
          </ac:spMkLst>
        </pc:spChg>
        <pc:spChg chg="add mod">
          <ac:chgData name="Vivian Hocking" userId="afd9d168-4b4d-402e-92a3-e54ab0f30632" providerId="ADAL" clId="{817962BF-DD74-4197-A535-3DEAC22F0389}" dt="2024-02-04T23:38:27.828" v="1594" actId="1035"/>
          <ac:spMkLst>
            <pc:docMk/>
            <pc:sldMk cId="3804930170" sldId="270"/>
            <ac:spMk id="9" creationId="{BD7AD948-8172-D1BB-EE60-670E85CAFB88}"/>
          </ac:spMkLst>
        </pc:spChg>
        <pc:spChg chg="del">
          <ac:chgData name="Vivian Hocking" userId="afd9d168-4b4d-402e-92a3-e54ab0f30632" providerId="ADAL" clId="{817962BF-DD74-4197-A535-3DEAC22F0389}" dt="2024-02-04T23:36:47.673" v="1562" actId="478"/>
          <ac:spMkLst>
            <pc:docMk/>
            <pc:sldMk cId="3804930170" sldId="270"/>
            <ac:spMk id="10" creationId="{56466C1E-D248-909D-0597-7BDE84A967B4}"/>
          </ac:spMkLst>
        </pc:spChg>
        <pc:picChg chg="del">
          <ac:chgData name="Vivian Hocking" userId="afd9d168-4b4d-402e-92a3-e54ab0f30632" providerId="ADAL" clId="{817962BF-DD74-4197-A535-3DEAC22F0389}" dt="2024-02-04T23:36:43.681" v="1560" actId="478"/>
          <ac:picMkLst>
            <pc:docMk/>
            <pc:sldMk cId="3804930170" sldId="270"/>
            <ac:picMk id="3" creationId="{DBA7594E-B292-4E3A-58B5-BD9807B563DD}"/>
          </ac:picMkLst>
        </pc:picChg>
        <pc:picChg chg="add mod modCrop">
          <ac:chgData name="Vivian Hocking" userId="afd9d168-4b4d-402e-92a3-e54ab0f30632" providerId="ADAL" clId="{817962BF-DD74-4197-A535-3DEAC22F0389}" dt="2024-02-04T23:37:48.758" v="1574" actId="1036"/>
          <ac:picMkLst>
            <pc:docMk/>
            <pc:sldMk cId="3804930170" sldId="270"/>
            <ac:picMk id="6" creationId="{2CFFB996-6482-0AB4-1B3B-78C73E11CC60}"/>
          </ac:picMkLst>
        </pc:picChg>
        <pc:picChg chg="add mod">
          <ac:chgData name="Vivian Hocking" userId="afd9d168-4b4d-402e-92a3-e54ab0f30632" providerId="ADAL" clId="{817962BF-DD74-4197-A535-3DEAC22F0389}" dt="2024-02-04T23:41:15.809" v="1637"/>
          <ac:picMkLst>
            <pc:docMk/>
            <pc:sldMk cId="3804930170" sldId="270"/>
            <ac:picMk id="11" creationId="{996ACF5D-E096-1443-7443-F646837AFD14}"/>
          </ac:picMkLst>
        </pc:picChg>
      </pc:sldChg>
      <pc:sldChg chg="addSp modSp add">
        <pc:chgData name="Vivian Hocking" userId="afd9d168-4b4d-402e-92a3-e54ab0f30632" providerId="ADAL" clId="{817962BF-DD74-4197-A535-3DEAC22F0389}" dt="2024-02-04T23:41:17.661" v="1638"/>
        <pc:sldMkLst>
          <pc:docMk/>
          <pc:sldMk cId="1910259821" sldId="271"/>
        </pc:sldMkLst>
        <pc:spChg chg="add mod">
          <ac:chgData name="Vivian Hocking" userId="afd9d168-4b4d-402e-92a3-e54ab0f30632" providerId="ADAL" clId="{817962BF-DD74-4197-A535-3DEAC22F0389}" dt="2024-02-04T23:39:13.369" v="1604"/>
          <ac:spMkLst>
            <pc:docMk/>
            <pc:sldMk cId="1910259821" sldId="271"/>
            <ac:spMk id="2" creationId="{51557E84-DF9F-EF84-4FBF-26B9C53993C6}"/>
          </ac:spMkLst>
        </pc:spChg>
        <pc:picChg chg="add mod">
          <ac:chgData name="Vivian Hocking" userId="afd9d168-4b4d-402e-92a3-e54ab0f30632" providerId="ADAL" clId="{817962BF-DD74-4197-A535-3DEAC22F0389}" dt="2024-02-04T23:41:17.661" v="1638"/>
          <ac:picMkLst>
            <pc:docMk/>
            <pc:sldMk cId="1910259821" sldId="271"/>
            <ac:picMk id="3" creationId="{FB84FD2E-DD90-2CAD-6598-06204EF2EE61}"/>
          </ac:picMkLst>
        </pc:picChg>
      </pc:sldChg>
    </pc:docChg>
  </pc:docChgLst>
  <pc:docChgLst>
    <pc:chgData name="Vivian Hocking" userId="afd9d168-4b4d-402e-92a3-e54ab0f30632" providerId="ADAL" clId="{C39A0F13-0570-4A6B-AD37-F1F1EBA5F950}"/>
    <pc:docChg chg="modSld">
      <pc:chgData name="Vivian Hocking" userId="afd9d168-4b4d-402e-92a3-e54ab0f30632" providerId="ADAL" clId="{C39A0F13-0570-4A6B-AD37-F1F1EBA5F950}" dt="2024-02-05T14:22:45.942" v="0" actId="164"/>
      <pc:docMkLst>
        <pc:docMk/>
      </pc:docMkLst>
      <pc:sldChg chg="addSp modSp">
        <pc:chgData name="Vivian Hocking" userId="afd9d168-4b4d-402e-92a3-e54ab0f30632" providerId="ADAL" clId="{C39A0F13-0570-4A6B-AD37-F1F1EBA5F950}" dt="2024-02-05T14:22:45.942" v="0" actId="164"/>
        <pc:sldMkLst>
          <pc:docMk/>
          <pc:sldMk cId="779705021" sldId="257"/>
        </pc:sldMkLst>
        <pc:spChg chg="mod">
          <ac:chgData name="Vivian Hocking" userId="afd9d168-4b4d-402e-92a3-e54ab0f30632" providerId="ADAL" clId="{C39A0F13-0570-4A6B-AD37-F1F1EBA5F950}" dt="2024-02-05T14:22:45.942" v="0" actId="164"/>
          <ac:spMkLst>
            <pc:docMk/>
            <pc:sldMk cId="779705021" sldId="257"/>
            <ac:spMk id="5" creationId="{64141C32-56D7-5CC8-7202-5873EB89385B}"/>
          </ac:spMkLst>
        </pc:spChg>
        <pc:spChg chg="mod">
          <ac:chgData name="Vivian Hocking" userId="afd9d168-4b4d-402e-92a3-e54ab0f30632" providerId="ADAL" clId="{C39A0F13-0570-4A6B-AD37-F1F1EBA5F950}" dt="2024-02-05T14:22:45.942" v="0" actId="164"/>
          <ac:spMkLst>
            <pc:docMk/>
            <pc:sldMk cId="779705021" sldId="257"/>
            <ac:spMk id="13" creationId="{D98CEAA2-D02F-047E-8445-8D7A36E31A2D}"/>
          </ac:spMkLst>
        </pc:spChg>
        <pc:grpChg chg="add mod">
          <ac:chgData name="Vivian Hocking" userId="afd9d168-4b4d-402e-92a3-e54ab0f30632" providerId="ADAL" clId="{C39A0F13-0570-4A6B-AD37-F1F1EBA5F950}" dt="2024-02-05T14:22:45.942" v="0" actId="164"/>
          <ac:grpSpMkLst>
            <pc:docMk/>
            <pc:sldMk cId="779705021" sldId="257"/>
            <ac:grpSpMk id="2" creationId="{0CF7645D-917C-6402-A1EF-4B4EA7AAA068}"/>
          </ac:grpSpMkLst>
        </pc:grpChg>
        <pc:picChg chg="mod">
          <ac:chgData name="Vivian Hocking" userId="afd9d168-4b4d-402e-92a3-e54ab0f30632" providerId="ADAL" clId="{C39A0F13-0570-4A6B-AD37-F1F1EBA5F950}" dt="2024-02-05T14:22:45.942" v="0" actId="164"/>
          <ac:picMkLst>
            <pc:docMk/>
            <pc:sldMk cId="779705021" sldId="257"/>
            <ac:picMk id="12" creationId="{03335134-14FC-D160-2198-920912F80D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51B9-6422-90CE-F9C0-3A8BA2AF0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DFD34-D08C-13AF-1AA7-0C85DCAE6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41FE-B8FF-1876-9091-CF05ED1C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E843-287D-8826-F030-A47F4524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9E71-A946-F808-8011-DFCD4C8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0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81A0-5EA8-FDCE-CF51-D02E2F34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8A54F-E7A1-9ECA-E019-0229A315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0AF2-AE37-3A3D-CADA-FA5FE1D2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276C-6850-6CB8-89F9-BB465B5F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8A79-2D62-2053-2117-C4C1CD22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9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0344D-9BD8-2D6C-667F-6A71C25C5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57A16-650B-5A6C-868C-B6F8E6E0C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2026-FAEF-A02F-EC2A-86135974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2779-C901-4A0C-DD54-02D38922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7AB6-E09E-3B92-068E-CF835516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0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678D-76CE-9952-3DD0-B5E6F579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61DC-8F52-BD99-3A3E-6E375881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7C5F-83FF-01F5-5F80-3DBE3714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5191-24F6-99CB-5C23-F2004AFA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12EF-7086-1438-00CE-3CB0FB82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1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030D-8F6A-33E8-47DE-60846F5E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0A5E-9FA7-4D6E-8DF3-D2A3FBCA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1FED-78F4-17A6-86F8-F0372A5D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F388-896A-E5B8-6537-AC97EDE3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268E-B3D2-D14D-9C32-C6480B80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FF46-03AE-DB76-14A3-83A59944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E3B8-2F9A-EEF8-BDAC-CA17731CF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65590-4F3C-9250-1FB7-118DAE83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1600-06A1-CAED-A3E7-3B05E326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95047-83D1-01A2-DA83-96E9ADAC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4498E-46A0-22EC-4678-670C72B3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7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1F5-4D26-ABD8-BE0F-5873A3AE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4401-E70F-EAAE-1911-C9E8E2AD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4E140-1D44-A199-D72D-3BAEABE0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A9976-7351-6499-9229-AB4095F2C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F0DC5-8516-BAB6-BAB1-7915D51C3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DC27D-59D8-F42F-34E0-7A79A4DC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07B02-1295-1469-F760-37580289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02F94-3D82-305B-FB37-8CCD8221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2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B8E9-5E67-EA52-BE2B-A3E448B3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0660-F092-D938-73CF-1C93701B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20625-FC80-4D86-E20D-0555844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D6E3-A378-61BC-21D7-3B9AD805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2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D1909-C459-9A57-5E7D-1C433188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A1562-63B8-4937-2873-DE9E4565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241DD-C097-919F-2909-DFE2D0AA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5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42E6-17C6-B6E5-0E4C-609BA018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973E-FC97-4E7C-BF86-CABF5355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645D-AFD4-0427-A066-00ED33C9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37F5E-7BE2-46F3-51C8-F591CE57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2C0E-F938-0F1A-F94B-16856633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62872-C856-D4BD-226C-8C9341B3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8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7B4D-237F-E1C3-716C-4415D730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72406-0CCD-1002-8249-876511BFC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50B9C-1A9F-0AEA-C7A3-17ED43159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3AD5-64E8-4AF0-DD28-BC1D4D8C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62EE-EF5D-A77B-0959-675061D3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4461-7975-3AAB-6528-73B57892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1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44AE4-8374-4467-525E-20E94A2A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DC9D4-5105-FD0E-AB17-F34D5471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AE5B-D25A-3EF0-4A1B-A68642F28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BB9B-9758-4EBA-8905-3FA32F2F5144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79D6-0360-7A06-9E17-490A44A9C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BA92-C697-E010-1870-7A1015773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861D-0CCB-4071-9950-D74C205E1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75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notifications@mailkrecitcarma.co.u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notifications@mailkrecitcarma.co.u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[mailto:admin@data.mirosoft.biz]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[mailto:admin@data.mirosoft.biz]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notifications@mailkrecitcarma.co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notifications@mailkrecitcarma.co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AB910-9F32-7456-7FDB-EB3E7B941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F7645D-917C-6402-A1EF-4B4EA7AAA068}"/>
              </a:ext>
            </a:extLst>
          </p:cNvPr>
          <p:cNvGrpSpPr/>
          <p:nvPr/>
        </p:nvGrpSpPr>
        <p:grpSpPr>
          <a:xfrm>
            <a:off x="1035696" y="447870"/>
            <a:ext cx="10120608" cy="5962260"/>
            <a:chOff x="1035696" y="447870"/>
            <a:chExt cx="10120608" cy="59622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141C32-56D7-5CC8-7202-5873EB89385B}"/>
                </a:ext>
              </a:extLst>
            </p:cNvPr>
            <p:cNvSpPr/>
            <p:nvPr/>
          </p:nvSpPr>
          <p:spPr>
            <a:xfrm>
              <a:off x="1035696" y="447870"/>
              <a:ext cx="10120608" cy="5962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335134-14FC-D160-2198-920912F80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119" b="5518"/>
            <a:stretch/>
          </p:blipFill>
          <p:spPr>
            <a:xfrm>
              <a:off x="2002744" y="622314"/>
              <a:ext cx="8186512" cy="537409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8CEAA2-D02F-047E-8445-8D7A36E31A2D}"/>
                </a:ext>
              </a:extLst>
            </p:cNvPr>
            <p:cNvSpPr txBox="1"/>
            <p:nvPr/>
          </p:nvSpPr>
          <p:spPr>
            <a:xfrm>
              <a:off x="3929261" y="2805978"/>
              <a:ext cx="4823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[your actual email address shown here]</a:t>
              </a:r>
            </a:p>
          </p:txBody>
        </p:sp>
      </p:grpSp>
      <p:pic>
        <p:nvPicPr>
          <p:cNvPr id="14" name="Picture 13" descr="A black and white text&#10;&#10;Description automatically generated">
            <a:extLst>
              <a:ext uri="{FF2B5EF4-FFF2-40B4-BE49-F238E27FC236}">
                <a16:creationId xmlns:a16="http://schemas.microsoft.com/office/drawing/2014/main" id="{9FBF2836-73E2-9A28-E9F0-1EA19A118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0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A33A2-B03D-B4AA-6630-E69EF9CF8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BA6421-475D-583F-C1FD-D19BDED393A3}"/>
              </a:ext>
            </a:extLst>
          </p:cNvPr>
          <p:cNvSpPr/>
          <p:nvPr/>
        </p:nvSpPr>
        <p:spPr>
          <a:xfrm>
            <a:off x="3296872" y="1635853"/>
            <a:ext cx="4823671" cy="4774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DA55F-F45F-68DB-2F4E-F4E1438E1E4C}"/>
              </a:ext>
            </a:extLst>
          </p:cNvPr>
          <p:cNvSpPr txBox="1"/>
          <p:nvPr/>
        </p:nvSpPr>
        <p:spPr>
          <a:xfrm>
            <a:off x="1178309" y="657594"/>
            <a:ext cx="5868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From: </a:t>
            </a:r>
            <a:r>
              <a:rPr lang="en-GB" sz="1100" dirty="0"/>
              <a:t>Dana Mulder [dana.mulder@barclay.bank.co.com]</a:t>
            </a:r>
          </a:p>
          <a:p>
            <a:r>
              <a:rPr lang="en-GB" sz="1100" b="1" dirty="0"/>
              <a:t>Sent: </a:t>
            </a:r>
            <a:r>
              <a:rPr lang="en-GB" sz="1100" dirty="0"/>
              <a:t>23 December 2023</a:t>
            </a:r>
          </a:p>
          <a:p>
            <a:r>
              <a:rPr lang="en-GB" sz="1100" b="1" dirty="0"/>
              <a:t>Subject: </a:t>
            </a:r>
            <a:r>
              <a:rPr lang="en-GB" sz="1100" dirty="0" err="1"/>
              <a:t>Grandaughter’s</a:t>
            </a:r>
            <a:r>
              <a:rPr lang="en-GB" sz="1100" dirty="0"/>
              <a:t>  birthday – urgent!</a:t>
            </a:r>
            <a:endParaRPr lang="en-GB" sz="1100" b="1" dirty="0"/>
          </a:p>
          <a:p>
            <a:r>
              <a:rPr lang="en-GB" sz="1100" b="1" dirty="0"/>
              <a:t>To: </a:t>
            </a:r>
            <a:r>
              <a:rPr lang="en-GB" sz="1100" dirty="0"/>
              <a:t>Dana Mulder [dana.mulder@barclay.bank.co.com]</a:t>
            </a:r>
          </a:p>
          <a:p>
            <a:endParaRPr lang="en-GB" sz="1100" dirty="0"/>
          </a:p>
          <a:p>
            <a:endParaRPr lang="en-GB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F45C3-294D-22AB-2B10-4A5BD0CEB117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BDD69-4789-52EC-C835-E5069C7CC429}"/>
              </a:ext>
            </a:extLst>
          </p:cNvPr>
          <p:cNvSpPr txBox="1"/>
          <p:nvPr/>
        </p:nvSpPr>
        <p:spPr>
          <a:xfrm>
            <a:off x="3296871" y="1735936"/>
            <a:ext cx="48236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I’m in meetings with the senior leadership team for the rest of the day and I completely forget today is my granddaughter birthday and I have not got her anything and I will not have time to get anything because of this meeting that I am in now and will be for the rest of this day now.</a:t>
            </a:r>
          </a:p>
          <a:p>
            <a:endParaRPr lang="en-GB" sz="1100" dirty="0"/>
          </a:p>
          <a:p>
            <a:r>
              <a:rPr lang="en-GB" sz="1100" dirty="0"/>
              <a:t>Please could you go on </a:t>
            </a:r>
            <a:r>
              <a:rPr lang="en-GB" sz="1100" dirty="0" err="1"/>
              <a:t>Amazonand</a:t>
            </a:r>
            <a:r>
              <a:rPr lang="en-GB" sz="1100" dirty="0"/>
              <a:t> buy me three £50 (fifty pound) digital gift cards and please email me the gift card codes?</a:t>
            </a:r>
          </a:p>
          <a:p>
            <a:endParaRPr lang="en-GB" sz="1100" dirty="0"/>
          </a:p>
          <a:p>
            <a:r>
              <a:rPr lang="en-GB" sz="1100" dirty="0"/>
              <a:t>I will </a:t>
            </a:r>
            <a:r>
              <a:rPr lang="en-GB" sz="1100" dirty="0" err="1"/>
              <a:t>reimbersue</a:t>
            </a:r>
            <a:r>
              <a:rPr lang="en-GB" sz="1100" dirty="0"/>
              <a:t> you first thing tomorrow with cash in hand. Really sorry to have to ask you this but I am panic that I forgot her birthday and she will be really upset if I did not bought her anything.</a:t>
            </a:r>
          </a:p>
          <a:p>
            <a:endParaRPr lang="en-GB" sz="1100" dirty="0"/>
          </a:p>
          <a:p>
            <a:r>
              <a:rPr lang="en-GB" sz="1100" dirty="0"/>
              <a:t>Many Thanks,</a:t>
            </a:r>
          </a:p>
          <a:p>
            <a:r>
              <a:rPr lang="en-GB" sz="1100" dirty="0"/>
              <a:t>Dana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E755D-5299-C02C-0A5B-01E81AEB2A5F}"/>
              </a:ext>
            </a:extLst>
          </p:cNvPr>
          <p:cNvSpPr/>
          <p:nvPr/>
        </p:nvSpPr>
        <p:spPr>
          <a:xfrm>
            <a:off x="9196699" y="3067588"/>
            <a:ext cx="2691926" cy="9686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Fake!</a:t>
            </a:r>
          </a:p>
        </p:txBody>
      </p:sp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C9DDC114-1CD1-EADF-B748-AD50EE22E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7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92C26-7FA1-769A-0D80-910D803F4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0C8D26-C319-1705-BE23-8D74CA8163D7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EC3844-EA82-3E71-EC1D-8C2CAFE8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28" y="604893"/>
            <a:ext cx="8499744" cy="5805237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82B033DA-068D-E094-E89F-F25D6EEC6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7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534E0-CFEF-60DE-DBB6-E1E1599A3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7E9FFE-330B-0BDD-BC99-6726CC0AFE2F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59E640-FC0A-F2DF-4BEF-0C2865AA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28" y="571337"/>
            <a:ext cx="8499744" cy="58052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0BC498-E0DA-FA6D-4F28-D2C2FDC27EC8}"/>
              </a:ext>
            </a:extLst>
          </p:cNvPr>
          <p:cNvSpPr/>
          <p:nvPr/>
        </p:nvSpPr>
        <p:spPr>
          <a:xfrm>
            <a:off x="9196699" y="3067588"/>
            <a:ext cx="2691926" cy="9686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Genuine!</a:t>
            </a:r>
          </a:p>
        </p:txBody>
      </p:sp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D7FE6293-469C-7389-7C5F-4208DB2D4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410E0-84C1-0673-F0A2-6144E840F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2BFDA4-B680-135E-AFD6-7C8ECBE4C90B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D09BB-70E8-4CB0-AC46-C720B16F3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3"/>
          <a:stretch/>
        </p:blipFill>
        <p:spPr>
          <a:xfrm>
            <a:off x="1665250" y="868190"/>
            <a:ext cx="8861499" cy="5541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40B8B-F377-CECC-512A-68E7214A80B3}"/>
              </a:ext>
            </a:extLst>
          </p:cNvPr>
          <p:cNvSpPr/>
          <p:nvPr/>
        </p:nvSpPr>
        <p:spPr>
          <a:xfrm>
            <a:off x="2080470" y="893357"/>
            <a:ext cx="7206143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9A6BA-4B73-B50E-9B7A-F12A9AE78695}"/>
              </a:ext>
            </a:extLst>
          </p:cNvPr>
          <p:cNvSpPr txBox="1"/>
          <p:nvPr/>
        </p:nvSpPr>
        <p:spPr>
          <a:xfrm>
            <a:off x="2010622" y="910135"/>
            <a:ext cx="734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South Western Railway &lt;natonalrailway@i.natonalrailway.com&gt;                                                                       </a:t>
            </a:r>
            <a:r>
              <a:rPr lang="en-GB" sz="1000" dirty="0"/>
              <a:t>Tues, Jan 13 8:32AM (2 days ago)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60A0B-F75A-8B8F-FE6B-0C5EED8F9992}"/>
              </a:ext>
            </a:extLst>
          </p:cNvPr>
          <p:cNvSpPr/>
          <p:nvPr/>
        </p:nvSpPr>
        <p:spPr>
          <a:xfrm>
            <a:off x="8349997" y="1488589"/>
            <a:ext cx="178390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http://tickets.natonalrailway.com</a:t>
            </a:r>
          </a:p>
        </p:txBody>
      </p:sp>
      <p:pic>
        <p:nvPicPr>
          <p:cNvPr id="11" name="Picture 10" descr="A black and white text&#10;&#10;Description automatically generated">
            <a:extLst>
              <a:ext uri="{FF2B5EF4-FFF2-40B4-BE49-F238E27FC236}">
                <a16:creationId xmlns:a16="http://schemas.microsoft.com/office/drawing/2014/main" id="{273C881E-AA94-EA71-7736-923744384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1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AD8E1-F7EB-8EA6-7085-27045F3E2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F6FD0D-78C5-1E9D-B7A3-6F5EC704816F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2CD32-F578-A946-F5C7-C7178FF66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3"/>
          <a:stretch/>
        </p:blipFill>
        <p:spPr>
          <a:xfrm>
            <a:off x="1665250" y="868190"/>
            <a:ext cx="8861499" cy="5541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A6AD05-415D-028B-AD5D-B94DF854FC49}"/>
              </a:ext>
            </a:extLst>
          </p:cNvPr>
          <p:cNvSpPr/>
          <p:nvPr/>
        </p:nvSpPr>
        <p:spPr>
          <a:xfrm>
            <a:off x="2080470" y="893357"/>
            <a:ext cx="7206143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5905C-A426-68CC-8DEC-D6F4F29685E9}"/>
              </a:ext>
            </a:extLst>
          </p:cNvPr>
          <p:cNvSpPr txBox="1"/>
          <p:nvPr/>
        </p:nvSpPr>
        <p:spPr>
          <a:xfrm>
            <a:off x="2010622" y="910135"/>
            <a:ext cx="734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South Western Railway &lt;natonalrailway@i.natonalrailway.com&gt;                                                                       </a:t>
            </a:r>
            <a:r>
              <a:rPr lang="en-GB" sz="1000" dirty="0"/>
              <a:t>Tues, Jan 13 8:32AM (2 days ago)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700E69-E16B-B841-2965-DFDCDB76E564}"/>
              </a:ext>
            </a:extLst>
          </p:cNvPr>
          <p:cNvSpPr/>
          <p:nvPr/>
        </p:nvSpPr>
        <p:spPr>
          <a:xfrm>
            <a:off x="8349997" y="1488589"/>
            <a:ext cx="178390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http://tickets.natonalrailway.com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277EE-681D-83C4-571B-A34B1FA61682}"/>
              </a:ext>
            </a:extLst>
          </p:cNvPr>
          <p:cNvSpPr/>
          <p:nvPr/>
        </p:nvSpPr>
        <p:spPr>
          <a:xfrm>
            <a:off x="9196699" y="3067588"/>
            <a:ext cx="2691926" cy="9686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Fake!</a:t>
            </a:r>
          </a:p>
        </p:txBody>
      </p:sp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E1288102-C1DA-4943-FB16-610019C32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54358-3969-F905-CA44-429338919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5A68F3-B122-1DF8-491E-9920BFA7A996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02A87-3293-674F-AEC1-9FBF1A51EBDA}"/>
              </a:ext>
            </a:extLst>
          </p:cNvPr>
          <p:cNvSpPr/>
          <p:nvPr/>
        </p:nvSpPr>
        <p:spPr>
          <a:xfrm>
            <a:off x="2080470" y="893357"/>
            <a:ext cx="7206143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FB996-6482-0AB4-1B3B-78C73E11C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3"/>
          <a:stretch/>
        </p:blipFill>
        <p:spPr>
          <a:xfrm>
            <a:off x="1368431" y="498204"/>
            <a:ext cx="9455137" cy="5869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B7DBF-6D62-6595-55AD-1C5B8DF0F390}"/>
              </a:ext>
            </a:extLst>
          </p:cNvPr>
          <p:cNvSpPr txBox="1"/>
          <p:nvPr/>
        </p:nvSpPr>
        <p:spPr>
          <a:xfrm>
            <a:off x="4533270" y="2973757"/>
            <a:ext cx="2572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5">
                    <a:lumMod val="75000"/>
                  </a:schemeClr>
                </a:solidFill>
              </a:rPr>
              <a:t>[your actual email address shown here]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AD948-8172-D1BB-EE60-670E85CAFB88}"/>
              </a:ext>
            </a:extLst>
          </p:cNvPr>
          <p:cNvSpPr txBox="1"/>
          <p:nvPr/>
        </p:nvSpPr>
        <p:spPr>
          <a:xfrm>
            <a:off x="4691260" y="2471879"/>
            <a:ext cx="1421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[your actual name]</a:t>
            </a:r>
          </a:p>
        </p:txBody>
      </p:sp>
      <p:pic>
        <p:nvPicPr>
          <p:cNvPr id="11" name="Picture 10" descr="A black and white text&#10;&#10;Description automatically generated">
            <a:extLst>
              <a:ext uri="{FF2B5EF4-FFF2-40B4-BE49-F238E27FC236}">
                <a16:creationId xmlns:a16="http://schemas.microsoft.com/office/drawing/2014/main" id="{996ACF5D-E096-1443-7443-F646837AF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3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91DA8-86BC-54E0-25A8-0A2DE7A4E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CE2564-429B-2A99-D8F9-9D5E5443CD1D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A2F-CBA2-068B-3BF9-B6FBDB25FAF0}"/>
              </a:ext>
            </a:extLst>
          </p:cNvPr>
          <p:cNvSpPr/>
          <p:nvPr/>
        </p:nvSpPr>
        <p:spPr>
          <a:xfrm>
            <a:off x="2080470" y="893357"/>
            <a:ext cx="7206143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73C90-EC4A-EB6D-CDF4-0D531082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3"/>
          <a:stretch/>
        </p:blipFill>
        <p:spPr>
          <a:xfrm>
            <a:off x="1368431" y="498204"/>
            <a:ext cx="9455137" cy="5869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B720C-42FD-0EBF-2EAB-97338A78974F}"/>
              </a:ext>
            </a:extLst>
          </p:cNvPr>
          <p:cNvSpPr txBox="1"/>
          <p:nvPr/>
        </p:nvSpPr>
        <p:spPr>
          <a:xfrm>
            <a:off x="4533270" y="2973757"/>
            <a:ext cx="2572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5">
                    <a:lumMod val="75000"/>
                  </a:schemeClr>
                </a:solidFill>
              </a:rPr>
              <a:t>[your actual email address shown here]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EFF7E-4C27-DC7F-F2E1-A5258AD0F726}"/>
              </a:ext>
            </a:extLst>
          </p:cNvPr>
          <p:cNvSpPr txBox="1"/>
          <p:nvPr/>
        </p:nvSpPr>
        <p:spPr>
          <a:xfrm>
            <a:off x="4691260" y="2471879"/>
            <a:ext cx="1421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[your actual name]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557E84-DF9F-EF84-4FBF-26B9C53993C6}"/>
              </a:ext>
            </a:extLst>
          </p:cNvPr>
          <p:cNvSpPr/>
          <p:nvPr/>
        </p:nvSpPr>
        <p:spPr>
          <a:xfrm>
            <a:off x="9196699" y="3067588"/>
            <a:ext cx="2691926" cy="9686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Genuine!</a:t>
            </a:r>
          </a:p>
        </p:txBody>
      </p:sp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FB84FD2E-DD90-2CAD-6598-06204EF2EE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F6429-FA4F-3300-DC78-F1731CAE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8695CC-B048-A0E2-0E34-CFD7B1D21FEA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1F9DAC-8DE0-4488-3108-6CF3256D8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9" b="5518"/>
          <a:stretch/>
        </p:blipFill>
        <p:spPr>
          <a:xfrm>
            <a:off x="2002744" y="622314"/>
            <a:ext cx="8186512" cy="5374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C0A551-1B4B-91D4-8677-18F99F15945C}"/>
              </a:ext>
            </a:extLst>
          </p:cNvPr>
          <p:cNvSpPr txBox="1"/>
          <p:nvPr/>
        </p:nvSpPr>
        <p:spPr>
          <a:xfrm>
            <a:off x="3929261" y="2805978"/>
            <a:ext cx="4823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[your actual email address shown here]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244DB-2073-2208-A4A1-572865684697}"/>
              </a:ext>
            </a:extLst>
          </p:cNvPr>
          <p:cNvSpPr/>
          <p:nvPr/>
        </p:nvSpPr>
        <p:spPr>
          <a:xfrm>
            <a:off x="9196699" y="3067588"/>
            <a:ext cx="2691926" cy="9686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Genuine!</a:t>
            </a:r>
          </a:p>
        </p:txBody>
      </p:sp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F98EDDAC-6F6F-B89C-D621-4ABA9942F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1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49141-35E9-566B-B287-8CCBF3DD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CB31A-9AD0-4173-6C6D-D22A187FF673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E4CFE-9482-3E38-5880-B801B534CCD6}"/>
              </a:ext>
            </a:extLst>
          </p:cNvPr>
          <p:cNvSpPr txBox="1"/>
          <p:nvPr/>
        </p:nvSpPr>
        <p:spPr>
          <a:xfrm>
            <a:off x="1733785" y="674686"/>
            <a:ext cx="7341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Kredit</a:t>
            </a:r>
            <a:r>
              <a:rPr lang="en-GB" sz="1100" b="1" dirty="0"/>
              <a:t> Carma </a:t>
            </a:r>
            <a:r>
              <a:rPr lang="en-GB" sz="1100" dirty="0">
                <a:hlinkClick r:id="rId2"/>
              </a:rPr>
              <a:t>notifications@mailkrecitcarma.co.uk</a:t>
            </a:r>
            <a:r>
              <a:rPr lang="en-GB" sz="1100" dirty="0"/>
              <a:t>...                                                                         </a:t>
            </a:r>
            <a:r>
              <a:rPr lang="en-GB" sz="1100" dirty="0" err="1"/>
              <a:t>Thur</a:t>
            </a:r>
            <a:r>
              <a:rPr lang="en-GB" sz="1100" dirty="0"/>
              <a:t>, Sep 14 4:15PM (1 day ago)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55BD5-AFE7-BA47-7D19-492E4C294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" t="1776" r="92043" b="91376"/>
          <a:stretch/>
        </p:blipFill>
        <p:spPr>
          <a:xfrm>
            <a:off x="1187865" y="506831"/>
            <a:ext cx="545921" cy="597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8DDF4-4157-E03B-4E79-89E9A5B3C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16" b="92458"/>
          <a:stretch/>
        </p:blipFill>
        <p:spPr>
          <a:xfrm>
            <a:off x="9156029" y="552761"/>
            <a:ext cx="1302186" cy="5083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879EE-AD61-DDC1-7A02-D5144B7BCA70}"/>
              </a:ext>
            </a:extLst>
          </p:cNvPr>
          <p:cNvGrpSpPr/>
          <p:nvPr/>
        </p:nvGrpSpPr>
        <p:grpSpPr>
          <a:xfrm>
            <a:off x="3072937" y="1324598"/>
            <a:ext cx="5660213" cy="5085532"/>
            <a:chOff x="3072937" y="1324598"/>
            <a:chExt cx="5660213" cy="5085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6E63F4-B8C1-719A-29DD-224E5DB08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2937" y="1324598"/>
              <a:ext cx="5660213" cy="50855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74AC79-DDF0-AB8B-7CD2-E051AB361B28}"/>
                </a:ext>
              </a:extLst>
            </p:cNvPr>
            <p:cNvSpPr/>
            <p:nvPr/>
          </p:nvSpPr>
          <p:spPr>
            <a:xfrm>
              <a:off x="3546505" y="2016807"/>
              <a:ext cx="1076770" cy="427290"/>
            </a:xfrm>
            <a:prstGeom prst="rect">
              <a:avLst/>
            </a:prstGeom>
            <a:solidFill>
              <a:srgbClr val="C0E1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Picture 14" descr="A black and white text&#10;&#10;Description automatically generated">
            <a:extLst>
              <a:ext uri="{FF2B5EF4-FFF2-40B4-BE49-F238E27FC236}">
                <a16:creationId xmlns:a16="http://schemas.microsoft.com/office/drawing/2014/main" id="{5F9963E1-CC50-B52C-302A-0512878894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F193E-99A8-2112-C28B-03FD088D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A4CE75-6D50-44D9-F204-F708EABEEC21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7CE68-A79B-A061-15E9-16DA94983541}"/>
              </a:ext>
            </a:extLst>
          </p:cNvPr>
          <p:cNvSpPr txBox="1"/>
          <p:nvPr/>
        </p:nvSpPr>
        <p:spPr>
          <a:xfrm>
            <a:off x="1733785" y="674686"/>
            <a:ext cx="7341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Kredit</a:t>
            </a:r>
            <a:r>
              <a:rPr lang="en-GB" sz="1100" b="1" dirty="0"/>
              <a:t> Carma </a:t>
            </a:r>
            <a:r>
              <a:rPr lang="en-GB" sz="1100" dirty="0">
                <a:hlinkClick r:id="rId2"/>
              </a:rPr>
              <a:t>notifications@mailkrecitcarma.co.uk</a:t>
            </a:r>
            <a:r>
              <a:rPr lang="en-GB" sz="1100" dirty="0"/>
              <a:t>...                                                                         </a:t>
            </a:r>
            <a:r>
              <a:rPr lang="en-GB" sz="1100" dirty="0" err="1"/>
              <a:t>Thur</a:t>
            </a:r>
            <a:r>
              <a:rPr lang="en-GB" sz="1100" dirty="0"/>
              <a:t>, Sep 14 4:15PM (1 day ago)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7B838-F8DF-31DE-6A4C-6BFCD8E5D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" t="1776" r="92043" b="91376"/>
          <a:stretch/>
        </p:blipFill>
        <p:spPr>
          <a:xfrm>
            <a:off x="1187865" y="506831"/>
            <a:ext cx="545921" cy="597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C5AB0-70DF-39FD-7020-8253BA291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16" b="92458"/>
          <a:stretch/>
        </p:blipFill>
        <p:spPr>
          <a:xfrm>
            <a:off x="9156029" y="552761"/>
            <a:ext cx="1302186" cy="5083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2D6D522-0D5C-EB56-33D6-6AEFEAF5832B}"/>
              </a:ext>
            </a:extLst>
          </p:cNvPr>
          <p:cNvGrpSpPr/>
          <p:nvPr/>
        </p:nvGrpSpPr>
        <p:grpSpPr>
          <a:xfrm>
            <a:off x="3072937" y="1324598"/>
            <a:ext cx="5660213" cy="5085532"/>
            <a:chOff x="3072937" y="1324598"/>
            <a:chExt cx="5660213" cy="5085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30329F-EE8B-82F2-D67C-1D1FE4106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2937" y="1324598"/>
              <a:ext cx="5660213" cy="50855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A361E8-0EEE-91E1-794E-3C5A9ABBA426}"/>
                </a:ext>
              </a:extLst>
            </p:cNvPr>
            <p:cNvSpPr/>
            <p:nvPr/>
          </p:nvSpPr>
          <p:spPr>
            <a:xfrm>
              <a:off x="3546505" y="2016807"/>
              <a:ext cx="1076770" cy="427290"/>
            </a:xfrm>
            <a:prstGeom prst="rect">
              <a:avLst/>
            </a:prstGeom>
            <a:solidFill>
              <a:srgbClr val="C0E1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B4F19A7-D515-3B0E-511E-29AA3B112EBA}"/>
              </a:ext>
            </a:extLst>
          </p:cNvPr>
          <p:cNvSpPr/>
          <p:nvPr/>
        </p:nvSpPr>
        <p:spPr>
          <a:xfrm>
            <a:off x="9196699" y="3067588"/>
            <a:ext cx="2691926" cy="9686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Fake!</a:t>
            </a:r>
          </a:p>
        </p:txBody>
      </p:sp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2A953794-4478-DD5E-5113-BFF912DC64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E1373-3291-CF4E-31B4-A6B05CC0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D9DC4B-7DB7-17EE-5333-FA0967513059}"/>
              </a:ext>
            </a:extLst>
          </p:cNvPr>
          <p:cNvSpPr/>
          <p:nvPr/>
        </p:nvSpPr>
        <p:spPr>
          <a:xfrm>
            <a:off x="3296872" y="2877424"/>
            <a:ext cx="4823671" cy="3532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BDDC5-4055-76D0-CD52-6FF271F23461}"/>
              </a:ext>
            </a:extLst>
          </p:cNvPr>
          <p:cNvSpPr txBox="1"/>
          <p:nvPr/>
        </p:nvSpPr>
        <p:spPr>
          <a:xfrm>
            <a:off x="1178309" y="657594"/>
            <a:ext cx="586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From: </a:t>
            </a:r>
            <a:r>
              <a:rPr lang="en-GB" sz="1100" dirty="0"/>
              <a:t>IT Management </a:t>
            </a:r>
            <a:r>
              <a:rPr lang="en-GB" sz="1100" dirty="0">
                <a:hlinkClick r:id="rId2"/>
              </a:rPr>
              <a:t>[mailto:admin@data.mirosoft.biz]</a:t>
            </a:r>
            <a:endParaRPr lang="en-GB" sz="1100" dirty="0"/>
          </a:p>
          <a:p>
            <a:r>
              <a:rPr lang="en-GB" sz="1100" b="1" dirty="0"/>
              <a:t>Sent: </a:t>
            </a:r>
            <a:r>
              <a:rPr lang="en-GB" sz="1100" dirty="0"/>
              <a:t>23 December 2023</a:t>
            </a:r>
          </a:p>
          <a:p>
            <a:r>
              <a:rPr lang="en-GB" sz="1100" b="1" dirty="0"/>
              <a:t>To: </a:t>
            </a:r>
            <a:r>
              <a:rPr lang="en-GB" sz="1100" dirty="0"/>
              <a:t>[your email address]</a:t>
            </a:r>
          </a:p>
          <a:p>
            <a:r>
              <a:rPr lang="en-GB" sz="1100" b="1" dirty="0"/>
              <a:t>Subject: </a:t>
            </a:r>
            <a:r>
              <a:rPr lang="en-GB" sz="1100" dirty="0"/>
              <a:t>ACCOUNT TERMINATION REQUEST NOTICE!!!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07640-E1FB-C394-CF23-D0ED6DA3F1D0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39A80-3C5E-2899-8B26-167ACE49A1D3}"/>
              </a:ext>
            </a:extLst>
          </p:cNvPr>
          <p:cNvSpPr/>
          <p:nvPr/>
        </p:nvSpPr>
        <p:spPr>
          <a:xfrm>
            <a:off x="3296872" y="1635853"/>
            <a:ext cx="4823671" cy="1241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34A79-AAD7-5CD3-84BF-9D997C3E1DCB}"/>
              </a:ext>
            </a:extLst>
          </p:cNvPr>
          <p:cNvSpPr txBox="1"/>
          <p:nvPr/>
        </p:nvSpPr>
        <p:spPr>
          <a:xfrm>
            <a:off x="3296872" y="2957576"/>
            <a:ext cx="482367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Dear </a:t>
            </a:r>
            <a:r>
              <a:rPr lang="en-GB" sz="1100" dirty="0"/>
              <a:t>[your name]</a:t>
            </a:r>
          </a:p>
          <a:p>
            <a:endParaRPr lang="en-GB" sz="1100" dirty="0"/>
          </a:p>
          <a:p>
            <a:r>
              <a:rPr lang="en-GB" sz="1100" dirty="0"/>
              <a:t>Our records indicates that you recently made a requests to shut down your email [your actual email address shown here] account and in compliance with our data </a:t>
            </a:r>
            <a:r>
              <a:rPr lang="en-GB" sz="1100" dirty="0" err="1"/>
              <a:t>resention</a:t>
            </a:r>
            <a:r>
              <a:rPr lang="en-GB" sz="1100" dirty="0"/>
              <a:t> policy we will action this request in the next seven days. </a:t>
            </a:r>
          </a:p>
          <a:p>
            <a:endParaRPr lang="en-GB" sz="1100" dirty="0"/>
          </a:p>
          <a:p>
            <a:r>
              <a:rPr lang="en-GB" sz="1100" dirty="0"/>
              <a:t>If this requests was made in </a:t>
            </a:r>
            <a:r>
              <a:rPr lang="en-GB" sz="1100" dirty="0" err="1"/>
              <a:t>eroor</a:t>
            </a:r>
            <a:r>
              <a:rPr lang="en-GB" sz="1100" dirty="0"/>
              <a:t> please cancel this request now.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If you do not cancel this requests, your account will be shutdown shortly and any associated data may be lost </a:t>
            </a:r>
            <a:r>
              <a:rPr lang="en-GB" sz="1100" dirty="0" err="1"/>
              <a:t>permantly</a:t>
            </a:r>
            <a:r>
              <a:rPr lang="en-GB" sz="1100" dirty="0"/>
              <a:t>.</a:t>
            </a:r>
          </a:p>
          <a:p>
            <a:endParaRPr lang="en-GB" sz="1100" dirty="0"/>
          </a:p>
          <a:p>
            <a:r>
              <a:rPr lang="en-GB" sz="1100" dirty="0"/>
              <a:t>Kind Regards,</a:t>
            </a:r>
          </a:p>
          <a:p>
            <a:r>
              <a:rPr lang="en-GB" sz="1100" dirty="0"/>
              <a:t>Microsoft Administrator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C24FA-CF2B-4CBC-3A30-32C60D8D3E8F}"/>
              </a:ext>
            </a:extLst>
          </p:cNvPr>
          <p:cNvSpPr/>
          <p:nvPr/>
        </p:nvSpPr>
        <p:spPr>
          <a:xfrm>
            <a:off x="3524773" y="4271395"/>
            <a:ext cx="4335711" cy="334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2E5B3A-3EF3-4163-17FD-BB6B83B97BC4}"/>
              </a:ext>
            </a:extLst>
          </p:cNvPr>
          <p:cNvSpPr/>
          <p:nvPr/>
        </p:nvSpPr>
        <p:spPr>
          <a:xfrm>
            <a:off x="7491369" y="4424736"/>
            <a:ext cx="1661020" cy="334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http://mirosoft.biz/data/emails/index.php</a:t>
            </a: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B0219E4E-4CC4-81CC-8909-B121C8545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0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D35B87-76DC-56C5-9B68-EE72DF239881}"/>
              </a:ext>
            </a:extLst>
          </p:cNvPr>
          <p:cNvSpPr/>
          <p:nvPr/>
        </p:nvSpPr>
        <p:spPr>
          <a:xfrm>
            <a:off x="3296872" y="2877424"/>
            <a:ext cx="4823671" cy="3532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19DA-4720-6194-D5CC-A965EF655D53}"/>
              </a:ext>
            </a:extLst>
          </p:cNvPr>
          <p:cNvSpPr txBox="1"/>
          <p:nvPr/>
        </p:nvSpPr>
        <p:spPr>
          <a:xfrm>
            <a:off x="1178309" y="657594"/>
            <a:ext cx="586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From: </a:t>
            </a:r>
            <a:r>
              <a:rPr lang="en-GB" sz="1100" dirty="0"/>
              <a:t>IT Management </a:t>
            </a:r>
            <a:r>
              <a:rPr lang="en-GB" sz="1100" dirty="0">
                <a:hlinkClick r:id="rId2"/>
              </a:rPr>
              <a:t>[mailto:admin@data.mirosoft.biz]</a:t>
            </a:r>
            <a:endParaRPr lang="en-GB" sz="1100" dirty="0"/>
          </a:p>
          <a:p>
            <a:r>
              <a:rPr lang="en-GB" sz="1100" b="1" dirty="0"/>
              <a:t>Sent: </a:t>
            </a:r>
            <a:r>
              <a:rPr lang="en-GB" sz="1100" dirty="0"/>
              <a:t>23 December 2023</a:t>
            </a:r>
          </a:p>
          <a:p>
            <a:r>
              <a:rPr lang="en-GB" sz="1100" b="1" dirty="0"/>
              <a:t>To: </a:t>
            </a:r>
            <a:r>
              <a:rPr lang="en-GB" sz="1100" dirty="0"/>
              <a:t>[your email address]</a:t>
            </a:r>
          </a:p>
          <a:p>
            <a:r>
              <a:rPr lang="en-GB" sz="1100" b="1" dirty="0"/>
              <a:t>Subject: </a:t>
            </a:r>
            <a:r>
              <a:rPr lang="en-GB" sz="1100" dirty="0"/>
              <a:t>ACCOUNT TERMINATION REQUEST NOTICE!!!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07367-29DE-75E7-7D09-4A36AFDE1287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C6C07-CE18-61CF-341F-516C765A1AD5}"/>
              </a:ext>
            </a:extLst>
          </p:cNvPr>
          <p:cNvSpPr/>
          <p:nvPr/>
        </p:nvSpPr>
        <p:spPr>
          <a:xfrm>
            <a:off x="3296872" y="1635853"/>
            <a:ext cx="4823671" cy="1241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D0056-FE60-8220-96A5-2CDB5F71F232}"/>
              </a:ext>
            </a:extLst>
          </p:cNvPr>
          <p:cNvSpPr txBox="1"/>
          <p:nvPr/>
        </p:nvSpPr>
        <p:spPr>
          <a:xfrm>
            <a:off x="3296872" y="2957576"/>
            <a:ext cx="482367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Dear </a:t>
            </a:r>
            <a:r>
              <a:rPr lang="en-GB" sz="1100" dirty="0"/>
              <a:t>[your name]</a:t>
            </a:r>
          </a:p>
          <a:p>
            <a:endParaRPr lang="en-GB" sz="1100" dirty="0"/>
          </a:p>
          <a:p>
            <a:r>
              <a:rPr lang="en-GB" sz="1100" dirty="0"/>
              <a:t>Our records indicates that you recently made a requests to shut down your email [your actual email address shown here] account and in compliance with our data </a:t>
            </a:r>
            <a:r>
              <a:rPr lang="en-GB" sz="1100" dirty="0" err="1"/>
              <a:t>resention</a:t>
            </a:r>
            <a:r>
              <a:rPr lang="en-GB" sz="1100" dirty="0"/>
              <a:t> policy we will action this request in the next seven days. </a:t>
            </a:r>
          </a:p>
          <a:p>
            <a:endParaRPr lang="en-GB" sz="1100" dirty="0"/>
          </a:p>
          <a:p>
            <a:r>
              <a:rPr lang="en-GB" sz="1100" dirty="0"/>
              <a:t>If this requests was made in </a:t>
            </a:r>
            <a:r>
              <a:rPr lang="en-GB" sz="1100" dirty="0" err="1"/>
              <a:t>eroor</a:t>
            </a:r>
            <a:r>
              <a:rPr lang="en-GB" sz="1100" dirty="0"/>
              <a:t> please cancel this request now.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If you do not cancel this requests, your account will be shutdown shortly and any associated data may be lost </a:t>
            </a:r>
            <a:r>
              <a:rPr lang="en-GB" sz="1100" dirty="0" err="1"/>
              <a:t>permantly</a:t>
            </a:r>
            <a:r>
              <a:rPr lang="en-GB" sz="1100" dirty="0"/>
              <a:t>.</a:t>
            </a:r>
          </a:p>
          <a:p>
            <a:endParaRPr lang="en-GB" sz="1100" dirty="0"/>
          </a:p>
          <a:p>
            <a:r>
              <a:rPr lang="en-GB" sz="1100" dirty="0"/>
              <a:t>Kind Regards,</a:t>
            </a:r>
          </a:p>
          <a:p>
            <a:r>
              <a:rPr lang="en-GB" sz="1100" dirty="0"/>
              <a:t>Microsoft Administrator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6B361-F263-6E59-3F85-D97341A40AF6}"/>
              </a:ext>
            </a:extLst>
          </p:cNvPr>
          <p:cNvSpPr/>
          <p:nvPr/>
        </p:nvSpPr>
        <p:spPr>
          <a:xfrm>
            <a:off x="3524773" y="4271395"/>
            <a:ext cx="4335711" cy="334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69ED2-A343-12B0-7DD9-554FA71D4963}"/>
              </a:ext>
            </a:extLst>
          </p:cNvPr>
          <p:cNvSpPr/>
          <p:nvPr/>
        </p:nvSpPr>
        <p:spPr>
          <a:xfrm>
            <a:off x="7491369" y="4424736"/>
            <a:ext cx="1661020" cy="334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http://mirosoft.biz/data/emails/index.php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0DBFA-22F8-5F33-B936-8302B0CD0972}"/>
              </a:ext>
            </a:extLst>
          </p:cNvPr>
          <p:cNvSpPr/>
          <p:nvPr/>
        </p:nvSpPr>
        <p:spPr>
          <a:xfrm>
            <a:off x="9196699" y="3067588"/>
            <a:ext cx="2691926" cy="9686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Fake!</a:t>
            </a:r>
          </a:p>
        </p:txBody>
      </p:sp>
      <p:pic>
        <p:nvPicPr>
          <p:cNvPr id="12" name="Picture 11" descr="A black and white text&#10;&#10;Description automatically generated">
            <a:extLst>
              <a:ext uri="{FF2B5EF4-FFF2-40B4-BE49-F238E27FC236}">
                <a16:creationId xmlns:a16="http://schemas.microsoft.com/office/drawing/2014/main" id="{0E49FB1B-244E-A71B-73C3-E9431FEFC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4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B9DA-F393-DF23-AF9E-9AF036E1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666593-9B2B-314D-C338-3B802BFC9C0E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DC852-6DE1-505B-6A27-482BB76D45E1}"/>
              </a:ext>
            </a:extLst>
          </p:cNvPr>
          <p:cNvSpPr txBox="1"/>
          <p:nvPr/>
        </p:nvSpPr>
        <p:spPr>
          <a:xfrm>
            <a:off x="1733785" y="674686"/>
            <a:ext cx="7341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Credit Karma </a:t>
            </a:r>
            <a:r>
              <a:rPr lang="en-GB" sz="1100" dirty="0">
                <a:hlinkClick r:id="rId2"/>
              </a:rPr>
              <a:t>notifications@mailcrecitkarma.co.uk</a:t>
            </a:r>
            <a:r>
              <a:rPr lang="en-GB" sz="1100" dirty="0"/>
              <a:t>...                                                                         </a:t>
            </a:r>
            <a:r>
              <a:rPr lang="en-GB" sz="1100" dirty="0" err="1"/>
              <a:t>Thur</a:t>
            </a:r>
            <a:r>
              <a:rPr lang="en-GB" sz="1100" dirty="0"/>
              <a:t>, Sep 14 8:15PM (1 day ago)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40F1F-A7FE-92A0-8C38-E480C289E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16" b="92458"/>
          <a:stretch/>
        </p:blipFill>
        <p:spPr>
          <a:xfrm>
            <a:off x="9156029" y="552761"/>
            <a:ext cx="1302186" cy="5083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752FC84-6B2B-EDFF-3D7B-3E0223F6BEDF}"/>
              </a:ext>
            </a:extLst>
          </p:cNvPr>
          <p:cNvGrpSpPr/>
          <p:nvPr/>
        </p:nvGrpSpPr>
        <p:grpSpPr>
          <a:xfrm>
            <a:off x="3072937" y="1324598"/>
            <a:ext cx="5660213" cy="5085532"/>
            <a:chOff x="3072937" y="1324598"/>
            <a:chExt cx="5660213" cy="5085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D70CB0-0511-B78B-643A-82ECBDDEE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2937" y="1324598"/>
              <a:ext cx="5660213" cy="50855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7FA90C-42F4-51F1-9A52-5E84D4D13133}"/>
                </a:ext>
              </a:extLst>
            </p:cNvPr>
            <p:cNvSpPr/>
            <p:nvPr/>
          </p:nvSpPr>
          <p:spPr>
            <a:xfrm>
              <a:off x="3546505" y="2016807"/>
              <a:ext cx="1076770" cy="427290"/>
            </a:xfrm>
            <a:prstGeom prst="rect">
              <a:avLst/>
            </a:prstGeom>
            <a:solidFill>
              <a:srgbClr val="C0E1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606D03-37BA-B3D6-71C4-D6840F09A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57" y="561150"/>
            <a:ext cx="438211" cy="552527"/>
          </a:xfrm>
          <a:prstGeom prst="rect">
            <a:avLst/>
          </a:prstGeom>
        </p:spPr>
      </p:pic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46AD9179-6621-D4D1-C485-A681B5F05F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045EB-C96A-6E90-A219-5899C6D3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2DF8CC-BC37-A1AD-40B0-EE53795D3ED4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57720-8A96-8898-2152-2938885C768E}"/>
              </a:ext>
            </a:extLst>
          </p:cNvPr>
          <p:cNvSpPr txBox="1"/>
          <p:nvPr/>
        </p:nvSpPr>
        <p:spPr>
          <a:xfrm>
            <a:off x="1733785" y="674686"/>
            <a:ext cx="7341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Credit Karma </a:t>
            </a:r>
            <a:r>
              <a:rPr lang="en-GB" sz="1100" dirty="0">
                <a:hlinkClick r:id="rId2"/>
              </a:rPr>
              <a:t>notifications@mailcrecitkarma.co.uk</a:t>
            </a:r>
            <a:r>
              <a:rPr lang="en-GB" sz="1100" dirty="0"/>
              <a:t>...                                                                         </a:t>
            </a:r>
            <a:r>
              <a:rPr lang="en-GB" sz="1100" dirty="0" err="1"/>
              <a:t>Thur</a:t>
            </a:r>
            <a:r>
              <a:rPr lang="en-GB" sz="1100" dirty="0"/>
              <a:t>, Sep 14 8:15PM (1 day ago)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17A2F-25F6-DA20-6D27-3355C6393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16" b="92458"/>
          <a:stretch/>
        </p:blipFill>
        <p:spPr>
          <a:xfrm>
            <a:off x="9156029" y="552761"/>
            <a:ext cx="1302186" cy="5083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09835F0-5151-4446-E377-F60BADCC73B5}"/>
              </a:ext>
            </a:extLst>
          </p:cNvPr>
          <p:cNvGrpSpPr/>
          <p:nvPr/>
        </p:nvGrpSpPr>
        <p:grpSpPr>
          <a:xfrm>
            <a:off x="3072937" y="1324598"/>
            <a:ext cx="5660213" cy="5085532"/>
            <a:chOff x="3072937" y="1324598"/>
            <a:chExt cx="5660213" cy="50855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1C7A37-A9CF-991D-5B0D-8926A1CC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2937" y="1324598"/>
              <a:ext cx="5660213" cy="50855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68C9E6-CAE5-8A51-6096-7F3315F23FF4}"/>
                </a:ext>
              </a:extLst>
            </p:cNvPr>
            <p:cNvSpPr/>
            <p:nvPr/>
          </p:nvSpPr>
          <p:spPr>
            <a:xfrm>
              <a:off x="3546505" y="2016807"/>
              <a:ext cx="1076770" cy="427290"/>
            </a:xfrm>
            <a:prstGeom prst="rect">
              <a:avLst/>
            </a:prstGeom>
            <a:solidFill>
              <a:srgbClr val="C0E1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F2D4336-9F70-2689-E774-8595C7AAB55A}"/>
              </a:ext>
            </a:extLst>
          </p:cNvPr>
          <p:cNvSpPr/>
          <p:nvPr/>
        </p:nvSpPr>
        <p:spPr>
          <a:xfrm>
            <a:off x="9196699" y="3067588"/>
            <a:ext cx="2691926" cy="9686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Genuine!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A833-298F-DD4C-AB58-DAE744E30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57" y="561150"/>
            <a:ext cx="438211" cy="552527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8E77B6F4-8D1B-CE15-7031-408C803B16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1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869A2-6677-D0DE-6B43-5933EAE1B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D781E-1DF2-4D6F-44CD-76C5CE39695A}"/>
              </a:ext>
            </a:extLst>
          </p:cNvPr>
          <p:cNvSpPr/>
          <p:nvPr/>
        </p:nvSpPr>
        <p:spPr>
          <a:xfrm>
            <a:off x="3296872" y="1635853"/>
            <a:ext cx="4823671" cy="4774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C81E0-957B-F00E-4A78-7748FF7DBD57}"/>
              </a:ext>
            </a:extLst>
          </p:cNvPr>
          <p:cNvSpPr txBox="1"/>
          <p:nvPr/>
        </p:nvSpPr>
        <p:spPr>
          <a:xfrm>
            <a:off x="1178309" y="657594"/>
            <a:ext cx="5868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From: </a:t>
            </a:r>
            <a:r>
              <a:rPr lang="en-GB" sz="1100" dirty="0"/>
              <a:t>Dana Mulder [dana.mulder@barclay.bank.co.com]</a:t>
            </a:r>
          </a:p>
          <a:p>
            <a:r>
              <a:rPr lang="en-GB" sz="1100" b="1" dirty="0"/>
              <a:t>Sent: </a:t>
            </a:r>
            <a:r>
              <a:rPr lang="en-GB" sz="1100" dirty="0"/>
              <a:t>23 December 2023</a:t>
            </a:r>
          </a:p>
          <a:p>
            <a:r>
              <a:rPr lang="en-GB" sz="1100" b="1" dirty="0"/>
              <a:t>Subject: </a:t>
            </a:r>
            <a:r>
              <a:rPr lang="en-GB" sz="1100" dirty="0" err="1"/>
              <a:t>Grandaughter’s</a:t>
            </a:r>
            <a:r>
              <a:rPr lang="en-GB" sz="1100" dirty="0"/>
              <a:t>  birthday – urgent!</a:t>
            </a:r>
            <a:endParaRPr lang="en-GB" sz="1100" b="1" dirty="0"/>
          </a:p>
          <a:p>
            <a:r>
              <a:rPr lang="en-GB" sz="1100" b="1" dirty="0"/>
              <a:t>To: </a:t>
            </a:r>
            <a:r>
              <a:rPr lang="en-GB" sz="1100" dirty="0"/>
              <a:t>Dana Mulder [dana.mulder@barclay.bank.co.com]</a:t>
            </a:r>
          </a:p>
          <a:p>
            <a:endParaRPr lang="en-GB" sz="1100" dirty="0"/>
          </a:p>
          <a:p>
            <a:endParaRPr lang="en-GB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D34F7-FD30-7E0A-AA95-CF37722B16E4}"/>
              </a:ext>
            </a:extLst>
          </p:cNvPr>
          <p:cNvSpPr/>
          <p:nvPr/>
        </p:nvSpPr>
        <p:spPr>
          <a:xfrm>
            <a:off x="1035696" y="447870"/>
            <a:ext cx="10120608" cy="5962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B5183-14C4-BBF1-EC56-B2D1B9155266}"/>
              </a:ext>
            </a:extLst>
          </p:cNvPr>
          <p:cNvSpPr txBox="1"/>
          <p:nvPr/>
        </p:nvSpPr>
        <p:spPr>
          <a:xfrm>
            <a:off x="3296871" y="1735936"/>
            <a:ext cx="48236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I’m in meetings with the senior leadership team for the rest of the day and I completely forget today is my granddaughter birthday and I have not got her anything and I will not have time to get anything because of this meeting that I am in now and will be for the rest of this day now.</a:t>
            </a:r>
          </a:p>
          <a:p>
            <a:endParaRPr lang="en-GB" sz="1100" dirty="0"/>
          </a:p>
          <a:p>
            <a:r>
              <a:rPr lang="en-GB" sz="1100" dirty="0"/>
              <a:t>Please could you go on </a:t>
            </a:r>
            <a:r>
              <a:rPr lang="en-GB" sz="1100" dirty="0" err="1"/>
              <a:t>Amazonand</a:t>
            </a:r>
            <a:r>
              <a:rPr lang="en-GB" sz="1100" dirty="0"/>
              <a:t> buy me three £50 (fifty pound) digital gift cards and please email me the gift card codes?</a:t>
            </a:r>
          </a:p>
          <a:p>
            <a:endParaRPr lang="en-GB" sz="1100" dirty="0"/>
          </a:p>
          <a:p>
            <a:r>
              <a:rPr lang="en-GB" sz="1100" dirty="0"/>
              <a:t>I will </a:t>
            </a:r>
            <a:r>
              <a:rPr lang="en-GB" sz="1100" dirty="0" err="1"/>
              <a:t>reimbersue</a:t>
            </a:r>
            <a:r>
              <a:rPr lang="en-GB" sz="1100" dirty="0"/>
              <a:t> you first thing tomorrow with cash in hand. Really sorry to have to ask you this but I am panic that I forgot her birthday and she will be really upset if I did not bought her anything.</a:t>
            </a:r>
          </a:p>
          <a:p>
            <a:endParaRPr lang="en-GB" sz="1100" dirty="0"/>
          </a:p>
          <a:p>
            <a:r>
              <a:rPr lang="en-GB" sz="1100" dirty="0"/>
              <a:t>Many Thanks,</a:t>
            </a:r>
          </a:p>
          <a:p>
            <a:r>
              <a:rPr lang="en-GB" sz="1100" dirty="0"/>
              <a:t>Dana</a:t>
            </a:r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8F97F00A-AB2E-6D53-483E-6C9E55FB3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60" y="6391466"/>
            <a:ext cx="1538175" cy="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832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Hocking</dc:creator>
  <cp:lastModifiedBy>Vivian Hocking</cp:lastModifiedBy>
  <cp:revision>1</cp:revision>
  <dcterms:created xsi:type="dcterms:W3CDTF">2024-02-04T22:49:41Z</dcterms:created>
  <dcterms:modified xsi:type="dcterms:W3CDTF">2024-02-05T14:22:56Z</dcterms:modified>
</cp:coreProperties>
</file>