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A4B-795E-3B6C-7053-86356E50D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C51E-40A5-DF55-EBB5-640EF7A3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C614-304D-6FAB-B67E-C65F3F1C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CCD0-9009-BEC9-05A3-39A9F780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C73F-615E-A507-6278-53F6C59C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6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80E2-913C-90AC-6BB3-A45736A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C55CE-A770-15CE-5F3D-8DCA02E21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40BF-24C4-B8C8-79B0-B740C92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EAC5-0970-E3DA-A786-782E8424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3FA4-FFC1-E66F-5B48-7A36ED34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76606-EE52-4FF0-C809-C6C9BD85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9035-603A-3DB0-6284-960BB174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2870-7471-F078-F513-B5978F7A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A024-C52B-E065-EBB1-8C9AB039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709A-3C0C-6F5E-3BC7-8C64D808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0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9887-203A-F4D6-FAAF-9E2F0FF1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238-66C6-E220-9F87-53AD23BF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9DEB-E2DF-1276-D8C6-766072B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0772-1946-9694-A68A-38C203C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AFEF-195F-6AAB-E9C4-89C1E99C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4533-CDCF-579B-64D3-84D5ED5B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7F73-D735-D4F7-7530-D5722B7D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B2E0-2ABC-D85B-30F2-D7FF9CC8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6D75-0F57-8787-1518-6D476FDC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84C1-DC72-1601-8912-9E1507B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4BCA-41C8-0295-ED42-D497210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AD51-7C55-BCBF-E0DB-678B62DB9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EFCC-3038-B54B-187D-EC8BE3DF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252-6E15-F74F-128D-CEAE0A71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5F50-0D12-9C02-AA53-BD9761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700C-E478-2915-3464-082820E2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E2A0-D3C5-1F4B-75ED-DFBC9362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5769-FBFB-63FF-184C-28F7D688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CD93-376B-3084-4D17-BBF1466F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992E1-B814-509B-0578-7DFC1BC34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982EC-17F0-7667-C4D1-0C1A1E05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958F1-5222-5857-B25C-4E999D97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9AA3C-57CB-0C52-F0F3-A6CFF0C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389B6-B13F-5C6D-A990-7C31DD3A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F535-C780-E60A-60C4-A64DFB7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8C610-AB98-CACA-3EC1-94B94FF5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D15F-D835-87D2-A649-BA5DCD5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02B38-D4F3-DDD1-AB1A-C003FDD4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9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3655B-CA30-A692-A9F4-4648D740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A0D4-7AE0-2FDB-245A-0DE8FFDF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2E11-0041-3481-4DDD-EEE4888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1F8-54DD-1E39-A8F5-69EB5390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7948-0CF5-6E9E-ADB5-3490D941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D159-4179-0891-1568-3168FB06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C492-9599-BBF1-4A8A-D1620B25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420B-92C3-B981-049D-4BB71907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788DC-CCFF-1FDB-7DE7-DCEBDBC1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4DE4-0AED-565F-7E85-EC0732BD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5E551-4396-10B8-36EA-36E5D095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8397-128F-9A04-D23B-F21888EF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DD6E-4BE6-78FD-A3C4-9B092A3A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0A23F-2DEB-CBC4-7264-1895DBB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FF679-1183-B66B-6B55-68524395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FDAA-C7F3-2AC9-C267-7F4F987D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9BEC-64E1-0203-A16E-DE75EEC0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7AEC-BEB7-D3C0-B4D9-52E7181F1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247F-05C0-174D-9438-2A6765060FC0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3406-5C7F-C772-1636-8A81E72E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9325-F44F-2E7A-A51F-ECBF990E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E78F-D927-8847-BB83-CF70F5FB3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CD81-9CA1-CE86-2CA7-202E72F00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Network attack </a:t>
            </a:r>
            <a:r>
              <a:rPr lang="en-GB" dirty="0"/>
              <a:t>detection and defence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B611C-D651-D2EB-6E42-D14DD9FAB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4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3B1F-FB7B-127D-4023-934F8A88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8876-430E-52FE-0D75-D80B2D56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Mechanisms to deny legitimate users or hosts access to</a:t>
            </a:r>
          </a:p>
          <a:p>
            <a:pPr lvl="1"/>
            <a:r>
              <a:rPr lang="en-GB" dirty="0"/>
              <a:t>A service</a:t>
            </a:r>
          </a:p>
          <a:p>
            <a:pPr lvl="1"/>
            <a:r>
              <a:rPr lang="en-GB" dirty="0"/>
              <a:t>Network</a:t>
            </a:r>
          </a:p>
          <a:p>
            <a:pPr lvl="1"/>
            <a:r>
              <a:rPr lang="en-GB" dirty="0"/>
              <a:t>Internet</a:t>
            </a:r>
          </a:p>
          <a:p>
            <a:r>
              <a:rPr lang="en-GB" dirty="0"/>
              <a:t>Mounted via a range of methods</a:t>
            </a:r>
          </a:p>
          <a:p>
            <a:pPr lvl="1"/>
            <a:r>
              <a:rPr lang="en-GB" dirty="0"/>
              <a:t>Block access to network</a:t>
            </a:r>
          </a:p>
          <a:p>
            <a:pPr lvl="1"/>
            <a:r>
              <a:rPr lang="en-GB" dirty="0"/>
              <a:t>Block access to Internet</a:t>
            </a:r>
          </a:p>
          <a:p>
            <a:pPr lvl="1"/>
            <a:r>
              <a:rPr lang="en-GB" dirty="0"/>
              <a:t>Block access to a web server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1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A068-340A-926F-19ED-D351B92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access to the network -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1AE3-9B95-B997-17DD-B4B15D13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example – DHCP</a:t>
            </a:r>
          </a:p>
          <a:p>
            <a:pPr lvl="1"/>
            <a:r>
              <a:rPr lang="en-GB" dirty="0"/>
              <a:t>Used by typical hosts to get an IP address and access the network</a:t>
            </a:r>
          </a:p>
          <a:p>
            <a:pPr lvl="1"/>
            <a:r>
              <a:rPr lang="en-GB" dirty="0"/>
              <a:t>Based on a DHCP server that leases IP addresses from a pool</a:t>
            </a:r>
          </a:p>
          <a:p>
            <a:r>
              <a:rPr lang="en-GB" dirty="0"/>
              <a:t>Examples of attacks</a:t>
            </a:r>
          </a:p>
          <a:p>
            <a:pPr lvl="1"/>
            <a:r>
              <a:rPr lang="en-GB" dirty="0"/>
              <a:t>Rogue DHCP server – server that connects to the network and leases IP addresses in the wrong range </a:t>
            </a:r>
          </a:p>
          <a:p>
            <a:pPr lvl="1"/>
            <a:r>
              <a:rPr lang="en-GB" dirty="0"/>
              <a:t>DHCP starvation attack – attacker that uses up all the IP addresses in the DHCP server pool</a:t>
            </a:r>
          </a:p>
          <a:p>
            <a:endParaRPr lang="en-GB" dirty="0"/>
          </a:p>
          <a:p>
            <a:r>
              <a:rPr lang="en-GB" dirty="0"/>
              <a:t>Detection – clients do not get an IP address or get a “wrong” IP address and cannot connect to the Internet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5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A011-78A6-0C1A-2529-C6377A8F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access to the network -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7EA4-0A1C-9C4C-8E56-D8D2D9F9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Rely on switches</a:t>
            </a:r>
          </a:p>
          <a:p>
            <a:endParaRPr lang="en-GB" dirty="0"/>
          </a:p>
          <a:p>
            <a:r>
              <a:rPr lang="en-GB" dirty="0"/>
              <a:t>Allow DHCP only from recognised ports </a:t>
            </a:r>
          </a:p>
          <a:p>
            <a:pPr lvl="1"/>
            <a:r>
              <a:rPr lang="en-GB" dirty="0"/>
              <a:t>Block DHCP traffic from other ports</a:t>
            </a:r>
          </a:p>
          <a:p>
            <a:endParaRPr lang="en-GB" dirty="0"/>
          </a:p>
          <a:p>
            <a:r>
              <a:rPr lang="en-GB" dirty="0"/>
              <a:t>Allow only a limited number of MAC addresses on each port</a:t>
            </a:r>
          </a:p>
          <a:p>
            <a:pPr lvl="1"/>
            <a:r>
              <a:rPr lang="en-GB" dirty="0"/>
              <a:t>Attackers cannot spoof large number of MAC addresses to starve the DHCP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4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611-D00D-2E13-887F-B5ACC5A8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 DoS -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F777-8560-E250-D7EB-B0772D61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Flood the server with traffic/requests until the server cannot reply to genuine requests</a:t>
            </a:r>
          </a:p>
          <a:p>
            <a:r>
              <a:rPr lang="en-GB" dirty="0"/>
              <a:t>A server would have a limited number of “slots” to support clients</a:t>
            </a:r>
          </a:p>
          <a:p>
            <a:r>
              <a:rPr lang="en-GB" dirty="0"/>
              <a:t>If an attacker places more requests than the number of slots, the server cannot accept any further requests and legitimate clients are rejected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7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B531-6853-689A-764F-1A7F5BE5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 DoS -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DA9E-ECB4-138F-8A5C-076A07F8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incoming traffic on the web server</a:t>
            </a:r>
          </a:p>
          <a:p>
            <a:endParaRPr lang="en-GB" dirty="0"/>
          </a:p>
          <a:p>
            <a:r>
              <a:rPr lang="en-GB" dirty="0"/>
              <a:t>Limit the number of connections from an IP address</a:t>
            </a:r>
          </a:p>
          <a:p>
            <a:pPr lvl="1"/>
            <a:r>
              <a:rPr lang="en-GB" dirty="0"/>
              <a:t>This has limited effectiveness </a:t>
            </a:r>
          </a:p>
          <a:p>
            <a:pPr lvl="1"/>
            <a:r>
              <a:rPr lang="en-GB" dirty="0"/>
              <a:t>DDoS still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82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9788-12A8-45DD-F434-C47E48AB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5B80-6E68-7015-CC1B-D109BA48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Physical</a:t>
            </a:r>
          </a:p>
          <a:p>
            <a:pPr lvl="1"/>
            <a:r>
              <a:rPr lang="en-GB" dirty="0"/>
              <a:t>Several machines connected with Ethernet cables to a physical switch and then to internet</a:t>
            </a:r>
          </a:p>
          <a:p>
            <a:pPr lvl="1"/>
            <a:endParaRPr lang="en-GB" dirty="0"/>
          </a:p>
          <a:p>
            <a:r>
              <a:rPr lang="en-GB" dirty="0"/>
              <a:t>Virtual </a:t>
            </a:r>
          </a:p>
          <a:p>
            <a:pPr lvl="1"/>
            <a:r>
              <a:rPr lang="en-GB" dirty="0"/>
              <a:t>Create a number of virtual machines and network devices connected in a virtual environment</a:t>
            </a:r>
          </a:p>
          <a:p>
            <a:pPr lvl="1"/>
            <a:r>
              <a:rPr lang="en-GB" dirty="0"/>
              <a:t>eve-ng</a:t>
            </a:r>
          </a:p>
          <a:p>
            <a:pPr lvl="2"/>
            <a:r>
              <a:rPr lang="en-GB" dirty="0"/>
              <a:t>Used by network designers/engineers to replicate/test large networks without the need of physical devices</a:t>
            </a:r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8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324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attack detection and defence</vt:lpstr>
      <vt:lpstr>Denial of Service attacks</vt:lpstr>
      <vt:lpstr>Block access to the network - attack</vt:lpstr>
      <vt:lpstr>Block access to the network - mitigation</vt:lpstr>
      <vt:lpstr>Web server DoS - attack</vt:lpstr>
      <vt:lpstr>Web server DoS - mitigation</vt:lpstr>
      <vt:lpstr>Network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attacks detection and defence</dc:title>
  <dc:creator>Bogdan Ghita</dc:creator>
  <cp:lastModifiedBy>Bogdan Ghita</cp:lastModifiedBy>
  <cp:revision>3</cp:revision>
  <dcterms:created xsi:type="dcterms:W3CDTF">2024-02-06T10:52:35Z</dcterms:created>
  <dcterms:modified xsi:type="dcterms:W3CDTF">2024-02-14T12:37:38Z</dcterms:modified>
</cp:coreProperties>
</file>