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9" autoAdjust="0"/>
    <p:restoredTop sz="81025" autoAdjust="0"/>
  </p:normalViewPr>
  <p:slideViewPr>
    <p:cSldViewPr snapToGrid="0" showGuides="1">
      <p:cViewPr varScale="1">
        <p:scale>
          <a:sx n="72" d="100"/>
          <a:sy n="72" d="100"/>
        </p:scale>
        <p:origin x="727"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1580" units="cm"/>
          <inkml:channel name="Y" type="integer" max="12220" units="cm"/>
          <inkml:channel name="F" type="integer" max="256" units="dev"/>
          <inkml:channel name="T" type="integer" max="2.14748E9" units="dev"/>
        </inkml:traceFormat>
        <inkml:channelProperties>
          <inkml:channelProperty channel="X" name="resolution" value="627.32556" units="1/cm"/>
          <inkml:channelProperty channel="Y" name="resolution" value="629.89691" units="1/cm"/>
          <inkml:channelProperty channel="F" name="resolution" value="0" units="1/dev"/>
          <inkml:channelProperty channel="T" name="resolution" value="1" units="1/dev"/>
        </inkml:channelProperties>
      </inkml:inkSource>
      <inkml:timestamp xml:id="ts0" timeString="2020-05-05T17:04:23.402"/>
    </inkml:context>
    <inkml:brush xml:id="br0">
      <inkml:brushProperty name="width" value="0.05292" units="cm"/>
      <inkml:brushProperty name="height" value="0.05292" units="cm"/>
      <inkml:brushProperty name="color" value="#FF0000"/>
    </inkml:brush>
  </inkml:definitions>
  <inkml:trace contextRef="#ctx0" brushRef="#br0">25326 1899 75 0,'0'0'0'0,"0"0"0"16,0 0 0-16,0 0 1 16,0 0 0-1,0 0-1-15,0 0 0 16,0 0 1-16,0 0 0 16,0 0 20-16,0 0 0 15,0 0-18-15,0 0 1 16,0 0 2-1,0 0 0-15,0 0-4 0,0 0 0 16,-30 14 3-16,8-10 0 0,-3 4-5 16,-4 0 1 140,0-2 0-156,-4 4 1 0,-1 1-2 0,-2 3 0 0,-4 4 0 0,-7 6 0 0,-8 5 0 0,7 9 1 0,1 4 0 0,6 0 1 0,6 3-2 0,7 3 1 0,5 5-1 0,2 5 0 0,6 6 1 0,7 0 0 0,8 1-1 0,11-1 0 0,7-3 0 0,9-5 1 0,11-7-1 16,9-4 0-16,14-6 0 15,3-6 0 1,10-7 0-16,2-6 0 15,4-6-1 1,-2-6 1 0,2-11 0-1,0-5 1-15,0-6-1 16,-6-6 1 0,-5-7-1 15,-8-2 0-16,-6-10 1-15,-16 9 0 16,-14 1-1 0,7-9 1 15,-1-1 1-15,-6 2 0-1,-4 6-1 1,-7-10 1 15,-5-1 0-31,-9 0 0 16,-6-2-2-16,-11 5 1 15,-8 2-1 1,-8-1 1-16,-7 4-1 16,-5-3 0-16,-10 2 0 15,-20-7 0 1,-19-6 0-1,6 14 1-15,-3 3-1 16,-4 12 0-16,1 5 0 0,0 6 1 16,5 8-1-16,-2 14 0 15,-2 13-7-15,-3 7 0 0,1 0-116 0</inkml:trace>
  <inkml:trace contextRef="#ctx0" brushRef="#br0" timeOffset="6063.34">25759 2786 128 0,'0'0'0'0,"0"0"0"16,-4 0 0 0,-3 0 0-16,-2 0 0 15,-4 0-1-15,-1 0 1 16,-3 0-1-16,-3-3 1 15,-2 3 0-15,-3-3 0 0,-5-1 0 16,-2 0 1-16,-4-1 0 16,0-1 0-1,-3-2-1-15,0 3 1 32,-2-1-1-32,-1 5 1 0,-1-3 0 15,-1 1 0-15,0 3-1 0,2-1 1 0,1 1-1 16,5-3 1-16,-2 3 0 0,5-3 1 15,4-1-2-15,0 3 0 16,1 1 1 0,3 1 0-16,0 3 0 0,1-1 1 15,1 4-1-15,-1 1 0 16,1 6-1 0,-4-1 1-16,-3 5-1 0,0 1 1 15,1 8-1-15,-11 7 1 16,-7 8-1-16,6-1 1 15,1 1-1-15,2 0 1 16,0-2-1-16,-1 2 0 0,0-4 1 16,1 4 0-1,0 0-1-15,4 3 0 0,3 4 0 16,4-3 0-16,5 3 0 16,0-1 0-1,-2 2 0-15,2 0 1 0,2 1-1 16,1 2 0-1,0 3 0-15,5-3 0 16,3 0 0-16,5 2 0 0,4 1 0 16,2 0 0-1,2 0 0-15,4 2 0 0,5 0 0 16,3-2 0-16,2 0 0 16,1-3 1-1,4-5-1-15,-2 2 0 16,1-2 0-16,7-1 0 15,-1-3 0 1,6-2 1 0,2-5-1-16,-6-6 1 15,2-4-1-15,2-4 0 0,4-1 0 16,5 2 0-16,1-3 0 16,0 0 0-16,2-4 0 0,16 2 0 0,11 1 0 15,-6-2 0-15,0 1 0 16,-12-8 0-16,-9-8 0 0,8 2 1 0,0-2-1 15,18-6 0 1,13 0 0-16,-6-7 0 0,3 0 0 16,-4-8 0-1,1-2 0-15,-2-2 0 0,-1-4 0 16,-2 2 0-16,-3 1 0 16,0 1 0-1,-2-4 0-15,-15 7 0 0,-12 0 0 16,0-3 1-16,0-3-1 15,0-4 0-15,4-4 0 16,-6 2 1 0,0-2-1-16,-2-3 0 31,0-1 0-31,-8 0 0 31,-4-1 0-31,-4-4 0 0,-3-3 1 16,-4 0 0-1,-7 3 0 1,-1-1 0-16,-4-2 0 0,-4 2 1 16,-3 0-2-16,-3 1 1 15,-2 0 0 1,-4-1 0-16,0-1-1 16,-3-1 0-1,1 0 3-15,2-1 0 31,-1 4-2-31,0-1 1 16,0 1-1-16,-1 3 0 16,-3-2-1-1,-1-1 0-15,-2 0 0 32,-4-2 0-17,-4 2 0 1,-1 3 0-16,-1 2 0 31,-1 2 0-31,-2 3 0 0,1 1 0 0,-1 1 0 0,2-1 0 16,-1 1 0-16,2 0 0 31,2-1 0-15,-1-3 0 15,-1 1 0-16,4 2 0-15,-4-2-1 16,0 5 1 0,-3 2-1-1,0-1 1 17,-2 5-1-32,-1 4 0 0,-1 2-4 15,-13 1 0-15,0-3-115 0</inkml:trace>
  <inkml:trace contextRef="#ctx0" brushRef="#br0" timeOffset="34277.71">23788 3879 145 0,'0'0'0'0,"0"0"0"31,3 0 0-31,1 0 0 0,-4 0 0 0,3 0 0 16,-8 0 1 0,-6 0-1-1,-3 0 0-15,-5 0 1 16,-3 0 0-16,-3 0 0 0,-5 1 1 0,-3 2 1 15,-3 0 1-15,-3 2-1 16,-5 1 1-16,-2 4-1 31,2 1 0-31,1 3-2 0,3-3 1 32,4 1-2-1,5-1 0-16,6-3 0 1,-4 3 0-16,4-4 0 31,5 1 0-31,-2 0 0 0,5-2 1 0,1-1 0 16,2-2 1-16,0-1-1 31,4 1 1-15,2-3-2-16,1 0 1 15,2 0-1 1,2 0 0 0,1 0 0-1,2 0 0-15,0 0 0 0,0 0 1 0,3 0-1 0,-3 0 0 16,4 0-1 0,0-8 0 30,4-6-12-46,6-6 1 16,0-7-52 15,4 1 1-15,0-4 60-16</inkml:trace>
  <inkml:trace contextRef="#ctx0" brushRef="#br0" timeOffset="34469.99">23277 3595 111 0,'-2'5'0'0,"1"2"6"0,-3-4 0 0,1-3-1 0,0-3 0 0,0 0-4 0,0 3 1 0,0 3-1 0,-5 5 1 16,0 3-1-16,0 3 0 0,0 5 3 0,-3 4 1 16,-3 4-4-16,-3-1 0 0,-3 5 0 0,-6-1 0 0,-2 0 0 0,1-4 1 15,-4 1 0-15,4-7 0 0,2 2-1 0,3-4 0 0,2 1 0 0,3-3 0 16,3-5 2-16,4 1 1 0,-1 2-4 0,6-3 0 0,2 0 1 0,2 1 0 0,2-4-1 0,6 3 1 16,2-3-1-16,10 3 0 15,3 1 1-15,8 2 0 16,4 2-1-16,9-1 0 15,5 1 0-15,2-5 1 0,4 0-1 16,-2-16 0-16,-1-1-130 16</inkml:trace>
  <inkml:trace contextRef="#ctx0" brushRef="#br0" timeOffset="35677.06">27299 3255 135 0,'0'0'0'0,"0"0"0"16,0 0 0-16,0 0-1 0,3 2 0 15,0-1 1-15,5 1 0 16,5 1 0-1,7-3 0-15,7 0 0 16,9 3 1-16,6-3-1 0,10 0 0 16,6 5 4-1,6-2 0-15,9 1-2 16,16 4 0-16,15 3-1 0,-10 0 1 16,-2 0 0-1,-12-2 0-15,-11 2-1 16,-1 0 0-16,-5-6-1 0,-15 1 0 15,-8-3 1-15,-7-3 0 16,-8 2-1 0,-3-2 0-1,-5 0 0-15,-6 0 0 16,-5 0 0 0,-9-2 0-16,-6-1 0 15,-10-5 0-15,0 0-114 0</inkml:trace>
  <inkml:trace contextRef="#ctx0" brushRef="#br0" timeOffset="36218.48">28456 3035 141 0,'0'5'0'15,"1"0"0"-15,2 5 1 16,2 1 0-16,-2 5 0 16,-1 3-1-16,-2-4 0 15,-2 2 0-15,4-1 0 16,-1 0 0-16,2-5 0 15,1-1 0-15,0-2 1 16,1 0-1-16,0-3 0 16,-2-2 0-16,-2 0 0 15,1-3 1-15,-2 0 0 16,-5 1 0-16,5-1 0 0,-5 0-1 16,5 0 1-16,0 7-1 15,4-3 1-15,2 0 0 16,2 0 0-1,1 2 0-15,5-1 1 0,4 3-2 16,4 3 0-16,4 0 1 31,-1 0 0-31,-1 4 0 0,-2 1 1 0,-3-1-2 16,-8 7 0 0,-8 2 0-16,-13 5 0 0,-8 1 0 15,-12 4 1 1,-13 2 1-1,-26 12 0-15,-22 5-2 0,-4 3 1 0,-14 5-2 0,-12-16 1 16,2 4-121-16</inkml:trace>
  <inkml:trace contextRef="#ctx0" brushRef="#br0" timeOffset="147012.97">27144 1093 138 0,'0'0'0'0,"-51"0"0"16,-37-3 0-16,-3 0 0 15,-14 3 0-15,5 6 0 16,-2-2 0 15,-2 4 0-15,-1 3 0-1,0 0 0 1,0 0 2-16,-5 8 0 16,-5 1 0-1,1-1 0 17,-2-4-1-1,0 10 1-31,-2 6-1 31,3 7 1-31,4 4 0 16,1 0 0-16,3 3-1 0,2 4 1 15,0 0-2 17,0 8 0-32,0 6 0 31,4 3 0-16,6 4 0-15,-1-1 0 16,2-1 1 0,-4 7 1 15,-1 1 0-15,-3-1 0-16,-4 2-2 31,-3-2 0-31,0-2 1 15,-3 8 0 1,-1-2-1 0,-6 2 1-16,-3 2-1 15,4-3 1-15,5 2-1 16,0 2 0-16,6 2 0 0,5-2 0 16,6-1 1-16,4 3 1 15,4 1-1-15,5-8 1 0,6 1-2 0,3 3 0 0,5-2 1 0,3-3 1 0,0-2-2 0,3-1 0 16,1-2 0-1,10 2 0-15,6 1 0 0,-1 2 0 0,2 2 0 0,4-4 0 16,5 4 0 0,1 2 1-16,4 1-1 0,3-1 1 15,4 3-1-15,2-1 0 16,6 5 0-16,6-5 1 16,5-1-1-16,5 1 1 0,3 1-1 0,5 0 0 0,1 0 0 0,7-5 1 0,3-1-1 15,3 4 0-15,0-2 0 16,1-1 1-16,2-2-1 0,0 1 0 0,1-4 0 15,0 3 0-15,2 0 0 0,2-5 0 16,3 2-1-16,2 1 1 0,2 2 0 16,4-3 0-16,3 1 1 0,2 1 1 15,-1 1-2-15,1-2 0 0,-2 4 0 16,1-6 0-16,2-2 0 0,5 0 0 0,1-4 0 0,2-1 0 16,2 2 1-16,-5-5 1 15,-1-3-1-15,4-4 0 0,-3 0-1 0,6-4 0 0,5 0 0 0,0 0 0 0,3 0 0 0,-4-5 1 0,1-6-1 16,6 3 0-16,5-6 0 0,0 2 0 0,1-7 0 0,0 3 1 15,1 2-1-15,5 2 0 16,4-4 0-16,1-1 0 16,2-3 0-1,2-3 0-15,2-4 0 16,-2-3 0-16,-1-1 0 0,4-3 0 16,3-3 0-16,-2-1 1 15,0-2-1-15,8-2 0 16,5-2 0-16,-7 0 0 0,-3 1 0 15,1-1 0-15,-1 2 0 16,0 0 0 0,2 1 0-16,2 2 0 15,-1-4 0-15,-3 1 0 0,1-2 0 16,4-3 1 0,3 0-2-16,1-6 1 0,3 0 0 15,4-3 1-15,3-1-1 16,-3-4 0-1,0 0 0-15,1-3 0 0,3-3 0 16,-8 2 1-16,-2-1-2 16,0 1 1-16,0 2 0 15,-4-4 0-15,-1 2 0 0,2-2 0 16,1 1 0 0,2-5 1-16,1-4-1 0,2-2 0 15,3-1-1 1,0 2 1-16,0 0 0 0,1-1 1 15,1-1-1-15,-1-1 0 16,3-1-1-16,-4 4 1 16,0 1-1-16,3 2 1 15,0-4 0 1,-2 4 0-16,-1 0 1 0,0 1 0 16,0-4-2-1,-6 4 1-15,-3-4 0 0,1 1 0 16,1-1 0-16,-7-2 0 15,-4-2 0 1,5-4 0 0,2-3 0-16,-5-1 0 15,-4-2 0-15,3 3 0 0,-2 1 0 0,-2-1 0 0,-1 1 0 16,0 2 0-16,-1-4 0 16,-2 1 0-16,-2 0 1 15,2-4 0 1,1-2-1-16,4 1 0 0,3 1 0 15,-7-2 0-15,-3 3 0 16,1 1 0 0,-1-2 0-16,-3-2 0 0,-3 1 0 15,0-3 0-15,-3-7 0 16,0 3 0-16,-3-1 0 16,-8 2 0-1,-8-1 0-15,-2 3 1 0,-4-2-1 16,-5 7 0-1,-6 5 0-15,3-6 0 0,0-3 0 0,-5 5 0 32,-3-4 0-32,-1-2 0 0,-4-3 0 15,-1 0 1 1,-2-1 0-16,-1-1 0 0,-4 1-1 16,3-5 0-1,-1 3 0-15,1-1 1 16,1-3 0-16,-3 1 0 31,-4 2-1-31,0-6 1 0,-2-1-1 31,2-11 0-31,0-8 0 16,-1 4 0 0,-1 1 0-16,-6 11 0 15,-4 11 0-15,0-20 1 0,-4-3-1 0,-2 4 0 0,-2 1 0 16,0-2 0 15,-2-3 0-31,-1 1 0 0,0-1 0 16,-1 3 1-16,-3 1-1 15,1-2 1-15,-2 1-1 0,-1 0 1 0,-2 1-1 0,-2 4 1 0,-3 2-1 16,2-1 0 0,2-1 0-16,-9 0 0 15,-5-3 0-15,-1 5 0 16,-3 3 0-16,0-5 1 15,1 0-1-15,-3-2 0 0,1-5 0 16,-5 2 1-16,-2 5-1 16,-3 0 1-16,-1 3-1 15,-4-7 1 1,-1 1-1-16,0-2 0 0,-1 2 0 0,-7 2 0 16,-7 1 0-1,1 0 0 1,-3-3 0-1,0 5 0-15,-2-2 0 16,0 3 0 0,-2 2 0-16,-2-5 0 15,-6 0 1-15,4 3 0 16,1 3-1-16,-4-1 0 16,-3 1 0-16,-4 2 0 0,-4-1 0 15,3-4 0 1,-1-2 0-1,-5 6 0 1,-5 1 0 0,3 3 0-16,1-2 0 0,-2-1 0 15,-1-3 0-15,1 4 0 0,-3 4 0 0,1 1 0 16,-2 1 0 0,1 4 0-1,-3 3 0-15,1 0 0 0,0-3 0 16,1 3 0-1,2 1 0 1,-2 4 0-16,-1 2 0 0,0 4 0 16,-2 5-1-16,5-4 1 0,3 4 0 0,-2-1 0 15,-1 4 0 1,3 1 0 0,1 0-1-1,-1 2 1 1,-1 1 0-16,2 0 0 15,2 4 0 1,-4-4 0 0,-2 0 0-1,1 5 0-15,0 2 0 0,-4 4 0 16,-3 2-1 15,-2 1 1-31,-2 5 0 0,-1-3 0 16,0 2-1-1,-2 8 0-15,0 6 0 0,-9 2 1 0,-6 10-2 16,-2 5 0-16,-2 4 1 16,-6 8 1-16,-6 7-8 0,-1 5 0 0,-4 6 4 15,-6 11 1-15,-2 1-130 0</inkml:trace>
  <inkml:trace contextRef="#ctx0" brushRef="#br0" timeOffset="163253.51">24190 1013 102 0,'0'0'0'0,"0"0"0"0,0 0 0 16,0 0 0-1,27 16-1-15,-16-8 1 16,1 3-7-16,-4-4 1 15,-5-2 5-15,0 1 1 16,-3-6 6-16,0 0 1 16,0 0 5-16,0 0 1 15,-3 2-10-15,3-2 1 16,-3 0-2-16,-2 0 0 0,2 3-2 16,0 0 1-1,-2 5 0-15,-1 4 1 0,0 6-2 16,-2 5 0-16,0 7 0 15,-1 4 0 17,-2 3 0-17,-2 2 1 1,-2 6 0 0,-4 8 0-16,-2 7 0 0,-1-10 0 0,-3-5 0 0,0-11 1 15,0-7-1 1,9-12 0-16,5-7 0 0,2-5 0 0,1-3 1 0,3-8 0 0,2-3-1 15,2-12 0-15,-1-11 1 0,5-7 0 16,3-4-2-16,4-8 1 16,1-5-1-1,3-1 0 1,2-6 0-16,4-3 0 16,2 0 0-16,2 4 1 15,2-2-1-15,12-8 1 0,6-9-1 16,-10 22 0-16,-2 11 0 0,-4 2 0 15,-1 8 0-15,-2 5 1 16,-3 7-1-16,-5 6 1 16,-6 4-1-16,2 5 0 15,-1 2 0 1,4 8 0-16,0 8 0 16,-2 12 0-16,0 9 0 15,-5 9 1 1,-1 7-1-16,0 6 0 0,0 10 0 0,3 21 1 15,3 12-1 1,0-4 1-16,2 3-1 0,-1-4 1 0,1-2-1 16,-3-4 0-16,-1-5 0 0,-6-4 0 15,-2-5 0 1,2-10 0-16,-1-3 0 0,-1-11 0 16,-1-8 0-16,-3-9 0 15,-1-12 0 1,-4-7 0-16,-4-9-2 0,-7-8 0 15,-4-11-4 1,-7-1 0-16,-4-8 1 0,-4-4 0 16,-3 3-99-1</inkml:trace>
  <inkml:trace contextRef="#ctx0" brushRef="#br0" timeOffset="163533.74">23955 1105 145 0,'4'0'0'15,"50"-8"0"-15,30-4 1 16,26-7 1-16,25-7-2 15,3-7 1-15,0-1-110 16</inkml:trace>
  <inkml:trace contextRef="#ctx0" brushRef="#br0" timeOffset="166591.38">24768 535 117 0,'0'0'9'0,"0"0"0"0,0 0-7 0,0 0 0 16,0 0 1-16,0 0 1 15,23 32-3 1,-15-8 0-16,-3 5-1 0,-4 6 0 16,-2 7 1-1,-2 3 0-15,-4 8 0 16,3 14 1-16,0 17 1 47,3-12 0-47,2-5-1 0,6-5 1 0,2-6-2 0,0 1 1 0,4-8-2 15,3 0 1 1,7-10 0 0,1-3 0-16,1-8-1 15,3-2 0-15,4-1 1 0,-3-12 0 32,3-10-1-32,1-6 0 0,3-10-1 0,5-9 1 15,1-4 0-15,-3-8 0 0,-3-4 0 0,-4 1 0 0,-6-1-1 16,0 2 1-1,-6-1-7-15,2-4 1 0,0 3-107 16</inkml:trace>
  <inkml:trace contextRef="#ctx0" brushRef="#br0" timeOffset="167131.54">25573 912 140 0,'0'0'4'0,"0"0"0"0,-4 0 1 0,1-3 0 15,0-2 4-15,-3 5 1 16,-3 0-9-16,-9 5 0 15,-7 6 0-15,-3 4 0 16,-3-1-1-16,1 5 1 16,-2 4-1-16,9 1 1 15,2 5-1-15,9 1 1 16,6 0-1-16,6-2 1 0,6-2-1 16,5-4 1-16,8-3-2 15,-2-7 1-15,3-5 0 16,10-11 0-16,6-11 0 15,0-10 1-15,0-9-1 16,0-2 1-16,-1-8-1 16,-5-3 0-16,-5-1 0 15,-6 14 0-15,-5 4 0 16,-2 7 1-16,-1 4-1 16,2 3 0-16,1 2 0 15,5 14 0-15,3 8 0 16,1 17 0-16,1 14 0 15,-2 9 0-15,-3 10-1 0,-4 25 1 16,0 23 1 0,-17-8 0-16,-11 3-1 15,-10 2 1-15,-12 3-1 0,-7-12 0 16,-8-7 0 0,-11-11 0-16,-16-4 0 0,5-16 0 15,-2-7 0-15,5-15 0 16,3-14 0-16,11-14 0 15,8-13 0-15,17-11 0 16,13-10 0-16,28-28 0 16,23-23 0-16,34-16 0 15,29-22 0-15,19-3 0 16,0-2-139 0</inkml:trace>
  <inkml:trace contextRef="#ctx0" brushRef="#br0" timeOffset="183248.1">24578 4049 124 0,'-2'-4'0'16,"1"-3"2"-16,-4 2 0 15,0 2-1 1,-3 0 0-16,-3-2 0 0,3 2 0 16,1 3-1-1,0-5 1 1,1 2-1-16,-2-2 0 0,-3 2-1 0,-3-3 0 15,0 1-94-15</inkml:trace>
  <inkml:trace contextRef="#ctx0" brushRef="#br0" timeOffset="184570.99">23773 4865 145 0,'-8'-4'0'0,"-5"-3"0"16,-1-3 0-16,-5-1 0 15,0 1 0-15,1-1-51 16,-6 0 0 0,0-1 35-16</inkml:trace>
  <inkml:trace contextRef="#ctx0" brushRef="#br0" timeOffset="190419.74">30067 4003 178 0,'-12'-6'0'0,"-9"-3"0"16,-4 2 0-16,-6 0 0 16,-4 2 0-16,-6 2-3 31,-4 0 0-31,-7 3 2 16,-14 0 1-16,-12 0-1 0,4 3 0 15,0 5 0 79,1-4 1-94,-1 6 0 0,-3 2 0 16,-2 4-1-16,2 2 1 0,1 4 0 0,0 8 0 0,3 1-1 15,2 10 1-15,2 9 0 0,6-1 0 0,5 11 0 0,5-3 0 0,6 4-1 0,1 3 1 0,4 0 0 0,1-3 0 0,2-4 0 31,3 0 0-15,1-1 0-16,10-3 0 16,6 0 0-16,5-3 0 15,3-2 0-15,17 0 0 16,15-3 0-16,18 1 0 16,19 0 0-1,14-5 0-15,18-7 0 0,10-7 0 16,15-9 0-16,2-5 0 15,6-7 0-15,-1-6 0 0,2-3 0 16,-3-5 0-16,-3-6 0 0,-5-1 1 16,-7-4-1-16,4-4 1 0,-2-4-1 0,-7-7 1 0,-8-10-1 15,-9-6 1 1,-7-7 2-16,-11 0 0 16,-9-7 2-1,-13 1 1-15,-13-3-3 0,-12-6 0 16,-13-6-3-1,-14 2 0 17,-14 0 0-32,-15 1 0 0,-15 0 2 0,-22 3 0 15,-20 2-2 1,-29 11 1 0,-24 9-1-16,-62 17 0 0,-50 13-12 0,-208-33-120 15</inkml:trace>
  <inkml:trace contextRef="#ctx0" brushRef="#br0" timeOffset="192520.76">28553 4791 198 0,'0'0'0'15,"0"0"-2"-15,0 0 1 16,0 0 0-16,0 0 1 15,0 0-3-15,0 0 0 16,0 0-7-16,0 0 1 16,0 0-112-16</inkml:trace>
  <inkml:trace contextRef="#ctx0" brushRef="#br0" timeOffset="194992.2">26903 4847 108 0,'-4'-3'0'16,"-3"-2"37"-16,0 0 0 16,-3-1-37-16,-6-2 0 15,-4-4 0 1,-11 5 0-16,-10 0 0 0,-8-1 0 16,-9 3-1-1,-25 2 0-15,-21 3-1 16,2 2 0 15,-4-1 0-31,-1 4 1 0,-1 0 0 0,4 5 0 0,2 1 1 16,5 13 0-1,1 5 0-15,5 17 0 0,3 10 0 32,8 9 0-17,5 12 0 16,9 4 0-31,8 8 0 0,11-1 0 0,11 0 0 16,18-1 0-16,17-4-1 0,15-1 1 16,17 2-2-1,18-7 0-15,15-2 2 16,13-11 0-16,14-10-1 0,10-1 1 31,12-5 0-15,12-5 0-16,13-9 0 15,15-6 0-15,13-13 0 0,8-7 0 16,10-16-1-16,-5-7 1 0,1-10 0 16,-12-6 1-16,-9-7-1 15,-7-1 0 1,-8 2 0 0,-18-7 0-16,-15-2 1 0,-18 2 1 15,-20 0 1-15,-16-1 1 16,-19-6 1 15,-20-7 0-15,-18-6-2-1,-23-5 0 17,-21-5 0-32,-20-3 0 15,-20-9-3-15,-22 5 1 0,-21 2-2 31,-26-4 1-31,-29-3-9 16,-14 2 0 15,0-3-120-31</inkml:trace>
  <inkml:trace contextRef="#ctx0" brushRef="#br0" timeOffset="197291.74">32396 4842 163 0,'-1'-8'0'0,"-4"-14"0"0,-1-18 1 16,-1 4 0-1,1-1 0-15,-5 2 1 16,-1-2-2-16,-7 4 0 16,-5 5 0-16,-6 2 1 15,-7 4 0-15,-21-2 0 16,-18-1-1 0,4 10 0-16,-5 7 0 0,-8 0 1 15,-7 5 0 1,2 6 0-16,1 5 0 0,-1 3 0 0,3 5-1 15,-3 10 0 1,1 11 0 15,6 2 1-31,2 7 0 16,1 2 0-16,0 2-1 0,8 1 1 0,3 2-1 0,8 0 0 16,4-3 0-16,6 3 0 0,2 3 0 15,10-3 1-15,6-3-1 16,6 9 0-16,7 2 0 0,4 11 0 15,4 7 0 1,10 1 0-16,7 3 0 0,6-1 1 16,6 6-1-16,6-7 1 15,7 1-1-15,8 1 0 16,7-4 0 0,10-2 0-16,8-2-1 0,17-12 1 15,13-8 0 1,15-11 0-16,13-10 0 0,11-11 0 0,9-9 0 15,8-11 0 1,10-9 0-16,-4-9 0 0,0-12-1 16,-9-6 1-16,-5-6 0 15,-13-10 1-15,-14-11-1 16,2-7 1 0,-4-6-1-16,-6-3 1 15,-5-5-1-15,-10-4 0 16,-8-2 0-16,-9 0 1 15,-8-2-1-15,-14 0 0 0,-13 0 2 16,-14 5 0-16,-14-3-1 16,-14-1 0-16,-15 1 1 15,-15 6 0-15,-15 5-1 16,-27 1 1-16,-23 6-2 0,-40 1 0 16,-36-1-9-1,-54 13 0-15,1 0-120 16</inkml:trace>
  <inkml:trace contextRef="#ctx0" brushRef="#br0" timeOffset="22677.17">10601 4979 100 0,'0'0'0'16,"0"0"-72"-16</inkml:trace>
  <inkml:trace contextRef="#ctx0" brushRef="#br0" timeOffset="-194267.35">22465 11121 78 0,'-3'41'0'15,"-3"24"0"-15,-4 18 0 16,-1 20 5-16,2 1 0 15,1 10 2 17,2 8 1-32,-2 9-5 15,0 3 1 1,0 9 2 0,8 7 1-1,4 1-6 1,-3 22 1-16,2 2-94 15</inkml:trace>
  <inkml:trace contextRef="#ctx0" brushRef="#br0" timeOffset="-154723.62">22547 9665 159 0,'0'0'0'15,"0"0"0"-15,0 0 0 16,0 0 0-16,0 0 0 16,3 24 0-16,-3-2 0 15,-3 4 0-15,3 5 0 16,0 3 0-1,0 7 0-15,0 4 1 16,0 4 0-16,1 2-1 16,3 5 0-16,-1 3 0 15,-2 22 1 1,1 16 0 0,-2-3 0-16,-2 5 2 15,1 3 0 1,-6 4-3-1,1 1 1-15,0 2 0 16,-3 7 0-16,-4 5-1 16,-1 7 0-1,-2 5 1-15,7 2 1 16,1 4-1 0,3 11 1-1,-3 6 1 1,4-8 0-1,0-2-3 1,1-5 1 0,3-4-1-1,3 0 0 1,-3-5 2 0,0-4 0-16,0-1-2 0,0-11 1 0,0-8-1 15,-3 3 1 16,0-1 0 1,2-2 1-17,-3-4-2-15,4 1 1 32,4 1 0-17,-4-5 1 1,-4 2-1-16,3-2 0 15,-1 1-1 1,4-10 1 0,3-5-1-1,-4 0 1 1,-1 1 0-16,-1-4 0 31,-3-2-1-31,4-4 0 0,0-3 0 16,-1 2 1-16,-1 1-1 31,1-4 1-15,-2 1 0-1,0-3 0-15,-2-4 0 16,2 4 0-16,1 0 0 16,1-4 1-16,1-2-1 0,0-10 0 0,-2-9-1 0,2 7 0 15,-5 1 0-15,2 1 0 0,0 0 0 16,0-3 0-16,1-1 1 0,2-1 0 0,0 1-1 15,0-1 1-15,0-1-1 0,2-6 0 16,-1-5 0-16,1 3 0 16,-2 0 0-16,0-6 0 0,0-4 0 0,3 3 1 0,-1 0-1 0,4 3 0 15,-3 1 0 1,2-3 0-16,-2-2 0 16,2-1 0-16,-1-2 0 15,3-3 0-15,0-3 0 16,1 5 0-16,0 1 0 15,0-5 0-15,-2-2 0 0,1 1 0 16,-3-1 0 0,3 3 0-16,0-1 0 0,0-4 0 0,-1-1 0 0,0-1 0 15,1-1 0-15,-3-5 0 0,1-4 0 0,1 5 0 0,2 0 0 0,0 1 0 0,1-1 0 0,2 4 0 0,2 1 0 0,1 1 0 0,-5-1 0 0,6 2 0 16,2 1 0 0,2 0 0-16,-1-1 0 0,4 2 0 0,4-1 0 15,6-1 0-15,5-4 0 0,2-3 0 0,3-8 0 0,4-2 0 0,4-5 0 0,3-2 0 16,5-1 0-16,0-1 0 0,4-4 0 0,15 0 0 0,12-3 0 15,-6 5 0-15,0 0 0 16,-1-2 0-16,-4 0 0 16,6 0 0-16,2-1 0 15,-1 1 0 1,-1-1 0 0,3-1 1-1,2 0-1-15,2-3 0 0,-1 1 0 0,4-1 0 16,2 1 0-1,-4 2 0 1,1 4 0-16,2-3 0 0,4-1 0 16,-1 1 1-16,-3 1-1 0,-1 2 0 15,-2 0 0-15,0 1 0 0,1 0 0 16,-2 2 0-16,-3 0 0 0,4 0 0 0,1 0 0 0,-1 0 0 0,-1 1 0 16,5-1 1-16,1 0-1 15,1-2 0 1,-3-1 0-16,4 0 0 15,3-2 0-15,-3 3 0 16,-3 1 0 0,3-1 1-16,0 0-1 15,0 2 0-15,1 2 0 0,2-6 0 0,2 0 0 0,-4-1 0 16,-1 0 0 0,6 0 1-16,5 2-1 15,-5 1 0-15,-1 4 0 0,-2-2 0 0,0 1 0 0,-5 2 0 0,-4 0 0 16,5 0 0-1,3 0 0 1,-4 3 0-16,-1 0 0 16,0 0 0-1,-1-1 0-15,1 1 1 16,-2-1-1-16,-3 1 0 16,-1 0 0-16,-4 0 1 15,-1 0-1-15,-7 2 0 0,-4 0 0 16,-3-2 0-16,-4 0 0 15,2-2 1 1,-1-1-1 0,-4-4 0-16,-3-4 0 0,-9 0 0 0,-7 0 0 15,7-3 0-15,3-1 0 16,11-8 0-16,8-5 0 16,-8-2 0-16,-5-4 0 0,0 4 0 0,-3 1 0 0,0-1 0 15,-1-1 0-15,-4-4 1 16,-1-4-1-16,-2-8 0 15,0-4 0 1,-1-5 0-16,-2-6 0 16,3-2 0-16,1-3 0 15,-6-6 0-15,-3-7 0 16,-2-1 0-16,-4-3 0 0,-3-3 0 16,-2-3 0-16,2-7 0 15,-2-4 0-15,1-5 0 0,-1-4 0 16,-3 1 1-1,-2-2-1-15,-4-6 0 16,-2-3 0 0,-1 0 0-1,-2-1 0-15,0-8 0 16,1-7 0-16,-3-1 0 0,1-2 0 0,0-4 0 0,1-5 0 16,-3-1 1-16,0-6-1 15,2 1 1-15,0-3-1 0,-2 0 1 16,-3 1-1-16,0 2 0 15,-2-1 0 1,-3 3 1 0,-1-1-1-1,-2-1 0 1,0-2 0 0,-1 8 0-1,-4-1 0 1,2 4 0-1,2 3-1-15,-7 0 1 32,-3 4 0-32,4 11 0 0,-1 11 0 15,-5-3 1-15,0 2-1 16,-1 8 0 0,0 0 0-1,-2 5 0-15,-1 1 0 16,-2 10 0-1,-3 7 0 1,1-1 0 0,-1 3-1-1,-2 9 1 1,-2 8 0-16,-4 5 0 0,-4 6 0 16,-1 5 0-16,-1 4 0 15,0 2 0 1,0 3 0-1,-1-1 0 1,-1-2 0 0,-2 7 0-1,-4 1 0-15,-8 7 0 32,-4 9 0-17,-7-7 0-15,-6 5-1 16,4 1 1-1,-3 5 0 1,-7 3 0 15,-5 5 0-15,-3-1 0 0,-3 3 0-16,-8-6 0 0,-5-4-1 15,-3 3 1 1,-3 2 0-1,-4-2 0 1,-6 2 0 0,-4-2 0-1,-3 3 0 1,-5 2 0-16,-5 1 0 0,-6 2 0 0,-6 2-1 0,-2 1 1 16,-4 1 0 15,-1-2 0-16,0-6 0-15,-4 6 0 16,-2-1 0 0,4 1 0-1,1 1 0 17,-5 1 0-17,-3 5 0 1,-2 1 0-1,-1 2 0-15,-1 2 0 16,-1-5 0 15,-3 7 0-15,-3 2 0 0,7 1 0-1,1-1-1-15,1-2 1 31,1-4 0-15,1 5 0 0,1 2 0-16,6-5 0 15,4-2 0 1,5-1 0 0,2-3 0-16,1-1 1 15,2-4-1-15,2-3 0 16,4-2 0-1,5-1 0 1,-3-3 0-16,3 7 0 0,3 4 0 16,-2-8 0-16,4-2-1 0,1 3 1 0,0 4 0 15,6-1 0 1,3-3 0-16,2-1 0 16,-1-2 0-16,3 1 0 15,0-3 0-15,4 1 0 16,4 1 0-1,7-1 0 1,7 1 0-16,0 3 0 16,-6 1 0-16,13-3 0 15,7-2 0 1,5 6 0-16,7-2 0 16,0 4 1-16,3 1-1 0,7 0 0 15,4 0 1-15,4 1 0 16,7 4-1-1,12-4 0-15,8 1 0 16,0-1 0-16,4-1 0 0,1 4 0 16,0-4 0-16,4 1 0 0,2 2-1 15,0 0 1 1,1 1-8-16,1-4 1 0,0 0-150 0</inkml:trace>
  <inkml:trace contextRef="#ctx0" brushRef="#br0" timeOffset="-150221.21">24666 9307 102 0,'1'3'0'0,"5"5"1"16,-2-7 0-16,-1-1 2 0,3-1 0 15,0-2-3 1,0-1 1-16,-1 3 4 16,-2-4 0-16,0 2 3 0,-1 0 0 15,0 3-4-15,-2 0 0 16,0 0 2-1,0 0 0-15,0 0-3 16,0 0 1 0,3 0-3-16,0 3 0 0,2 5 1 0,-4-3 1 15,2 1-3-15,0 3 1 16,2 5-1-16,0-3 1 16,0 2 0-16,-1 8 0 15,1 3-1-15,-2 2 0 16,-1 4 1-1,1-4 1-15,0 4-2 16,0-3 0-16,-1-7 1 0,1 2 0 16,0-1-1-16,2 0 1 15,-4-3-1-15,2 6 0 16,2 2 0-16,0-4 0 0,0-3 0 16,-1-4 0-1,1-4 1-15,-2 2 0 0,-1-2-1 16,-1-2 0-16,-1-3 0 15,2 2 1 1,-2 1-1-16,1 1 1 16,1 1-1-16,1-2 0 0,-3 0 0 15,0 1 0-15,2-1 1 0,-1 2 0 16,4 1-1-16,-5-2 1 16,1-4-1-1,1 0 1-15,0-1 0 0,-1 1 0 16,1-1-1-16,-1 1 1 15,-1 2-1-15,0 0 1 16,0 0-1 0,0 2 0-16,-1-2 0 0,1-2 0 15,0 2 0-15,0-1 0 16,1-1 0-16,1-2 0 16,-2 3 0-16,0-4 0 15,0 3 0-15,0 0 1 16,1 0-1-16,-1 1 0 15,0-1 0-15,-1-3 1 16,-1 2-1-16,1-2 0 0,1-3 0 16,0 0 0-1,0 0 0-15,0 0 0 0,0 0-1 16,0 0 1-16,0 0-1 16,-3-3 1-16,-1 0-141 15</inkml:trace>
  <inkml:trace contextRef="#ctx0" brushRef="#br0" timeOffset="-145612.83">3705 6613 166 0,'0'0'0'0,"0"0"0"15,0 0 0 1,14-25 0-16,-6 11 0 16,0 0 0-16,-3 5 0 0,3 1 0 15,-5 5 1 1,1-2-1-16,0 3 1 15,0 4-1-15,4 3 1 0,3 2-1 0,5 4 0 32,3 0 3-32,0 8 0 0,4 6-2 15,4 1 1 1,1 4 0-16,2 3 0 0,4-4-1 31,7 7 1-31,9 5-1 16,-1-10 1-16,3-1-2 0,-4-7 1 31,0-1 0-15,-6-3 0-1,-8-4-1 1,-7-2 1 0,-7-4 0-16,-1-1 0 15,-3-4 0-15,-5 1 1 16,-3-2-2-1,0 0 0-15,-4 0 0 0,3-3 0 0,-6 0 0 16,-1 0 0 0,3 0 1-16,-3 0 1 15,-3-3-2-15,2-12 0 0,1 1-147 0</inkml:trace>
  <inkml:trace contextRef="#ctx0" brushRef="#br0" timeOffset="-144943.89">4551 6178 182 0,'0'3'0'0,"-3"0"0"0,0 8 0 16,1 2 0-16,-1 5 0 0,-2 4 0 15,2 5 0 1,-1 2 0-16,-7 2 0 15,-2 4 0-15,-1 2 1 16,-6-3-1 0,-2 7 1-16,-5 1 1 0,-1 3 0 15,-7 0-1-15,-3 1 1 125,-6-3-2-125,-9 9 1 0,-10-2 1 0,10-2 0 0,0-3-2 0,10-10 1 16,10-7 0-16,-4 4 1 16,5-2-1-16,1 0 0 15,1 1 0-15,2-5 1 0,3-4 0 0,4 1 0 0,2-4-1 16,4 0 0-16,2-4-1 0,5 1 0 0,2-5 0 31,6-3 0-15,0-4-1-1,3-4 0 1,2-4 0-16,9-10 1 0,-1 1-153 0</inkml:trace>
  <inkml:trace contextRef="#ctx0" brushRef="#br0" timeOffset="-144328.53">5096 6498 195 0,'0'0'0'0,"0"0"0"0,0 0 0 16,1 4 0-16,6-1 0 0,-3 0 0 0,7 2 1 15,-1-5-2-15,4 0 1 16,5 0 0-16,1 0 0 16,7-6 0-1,4 1 0-15,7-3 0 0,4 2 0 16,5 0 2-16,0 0 1 62,3 1-3-62,12-1 1 16,0 3 0-16,-5 1 1 0,-7 4-2 0,-15 1 0 16,-12 0 0-16,1 0 0 0,-9-1 1 15,-4 1 0 1,-1 0-2-1,-1-2 1-15,-4 3-1 0,-2-1 0 16,-1-3 1 0,-2 0 0-16,-2-8-13 15,-1-6 1-15,-2 1-115 16</inkml:trace>
  <inkml:trace contextRef="#ctx0" brushRef="#br0" timeOffset="-143888.93">5359 6819 113 0,'0'-3'0'0,"3"-4"18"0,-3 6 1 0,0-4-18 0,-3 2 0 0,0 0 2 0,2 0 0 15,-3 0-2-15,0 1 1 0,1-3-1 16,3 2 0-16,3 0 0 16,6-1 1-16,7-4-1 15,7 0 0-15,7 2 2 16,8-2 1-16,1 0-3 16,4 3 0-16,-4 2 0 15,3 0 0 1,-4 0 0-16,1 2 0 0,0 1-1 15,-4 0 1-15,-7 1 0 16,-3 2 1 0,-1 2-2-16,-9-2 0 0,-4 0 0 15,-3-1 0 17,-3-1-1-17,-2-1 0-15,-1 0-133 16</inkml:trace>
  <inkml:trace contextRef="#ctx0" brushRef="#br0" timeOffset="-142542.74">6574 6484 152 0,'3'-4'0'16,"2"0"-1"-16,-5 4 1 15,-2-5 0-15,-6 5 0 16,1 0 0-16,-1 0 1 15,1 0 2-15,0 0 1 16,2-3 3-16,-1-5 0 16,4 0-5-16,-1-3 0 15,3-4-1-15,3-4 1 16,2-6-2-16,7-1 1 16,6-2-1-16,5-5 0 31,4 2 0-31,4 0 0 0,1 4 1 15,-1 7 0 1,-1 4-1-16,-5 5 0 16,0 7 0-1,-5 8 0 1,-1 7 0-16,-8 14 0 0,-3 13 0 16,-6 4 1-16,-4 3 0 0,-1 0 1 15,-5 5-2 1,-3 15 0-1,-5 13 1 1,1-9 1-16,-6-2-2 0,-1-9 1 0,2-10-1 0,1-12 1 16,0-11-1-1,4-3 0 1,-4-7 1-16,-2 1 0 31,3-8-1-15,-1-1 0-1,3-2 0 1,3 1 1 0,2-6 2-16,5 3 1 15,1-3-1-15,2 0 0 0,2 0-2 0,-2-3 0 16,-2 0-1 0,2-1 1-1,-2-1-1 1,2 2 1-1,-2-5-1-15,5 0 1 16,-3 2-1 0,6-2 0-1,5 0 0 1,1 1 0-16,6 0 0 0,3 3 0 31,3-4 0-31,6 2 0 16,4 4 0-16,8-1 0 0,7-2 0 31,-1 2 0-15,5-2 0-1,21 4 0 1,17-1 0 15,-10 4 0-31,2-1 0 16,-9 1 0-1,-5 1 0 1,-8 0 0 0,-8 2 0-16,-7 0 0 0,-9 1 0 15,-10-5 0-15,-16 1 0 32,-1-1 0-32,-4-1-4 15,-18 0 0-15,1 0-145 0</inkml:trace>
  <inkml:trace contextRef="#ctx0" brushRef="#br0" timeOffset="-141163.1">3809 7542 137 0,'0'0'0'0,"0"6"0"15,0-1 0-15,0 1 0 16,3 0 1-16,-1 4 1 16,4-2 0-16,2-1-2 15,4 4 1-15,4 5 0 16,0-2 0-16,6 3 3 16,-2 2 1-1,7 3-5-15,-1-4 0 16,3 1 2-16,0-7 0 15,3-1-2 32,-2-6 0-47,1-2 2 0,0-4 0 16,1-6 1 0,-2-7 1-1,1-4-1 1,-4-6 0-16,1-4-3 15,-5-1 1-15,-4-9 0 32,0 4 1-32,-8-4 1 15,-2 4 1 1,-2 1-3-16,-3 7 0 0,0 6 0 0,-1 1 0 0,-2 3 0 0,2 9 0 0,1 0 0 0,3 7 0 31,1 7-1-15,0 5 1-1,0 10-1-15,3 4 1 0,2 9-1 0,2 4 0 0,4 6 0 0,-6 3 0 0,1 5 0 16,-6 19 0-16,-4 11-1 16,-7-4 1-16,-5 1 0 0,-1-12 0 0,-8-4 1 0,-4-8 0 15,-2-11-1-15,4-10 0 0,3-9 1 16,4-7 0-16,1-8 0 0,-5-2 1 0,0-3-1 16,-9-9 0-1,-3-3-1-15,-2-2 1 0,-1-4 0 16,2-2 1-1,3-3-1-15,-1 1 1 16,7-1-2 0,1-2 0-16,0-1 0 15,8-2 0-15,3-4-3 16,8 2 0 0,6-5-16-16,10 2 1 15,-3 1-100 1</inkml:trace>
  <inkml:trace contextRef="#ctx0" brushRef="#br0" timeOffset="-140639.65">5100 7643 129 0,'0'0'0'16,"4"0"7"-16,-4 0 1 15,-4 4-7 1,4-4 1-16,-4 4-1 16,8-4 1-16,4 0-1 15,8 0 1-15,7-4-2 16,7 0 1 0,2-3 2-16,7-1 0 0,10 0 3 15,1 0 0-15,5 0-1 63,14 2 1-63,9-2-4 0,-9 4 0 15,0 2-2-15,-17 1 1 0,-6 1 0 0,-18 1 0 16,-11 2 0-16,-4 0 0 0,-5-1-1 0,-5-1 0 0,-2-1 0 16,-1 0 1-16,0 0-1 15,0 0 1-15,-4 0-1 16,-1-1 0-1,-3-1-4-15,-3-5 1 32,0 0-133-32</inkml:trace>
  <inkml:trace contextRef="#ctx0" brushRef="#br0" timeOffset="-140142.91">5301 7851 167 0,'0'0'0'16,"3"-8"0"-16,-3 8 1 15,5 0 1-15,-2 5 1 16,-1-2-3-16,6 0 0 15,6-2 0-15,1-1 1 16,4 0 0-16,5-1 1 16,3-2-2-16,4-4 0 15,3 3 2 1,3 1 1-16,0 0-1 0,2 1 1 31,1-1-3-31,2 1 1 0,0 1 0 0,9 2 1 16,5 4-1-16,-15-2 1 15,-8-1-2 1,-6 1 1 0,-4-2-1-16,-7 1 0 0,-5-1 1 15,-2-1 0-15,-2 0-1 16,-6 0 0 0,-1 0-1-16,0 0 1 15,0 0-4-15,-1-4 1 0,-7-7-8 16,5-5 1-1,-2-2-110-15</inkml:trace>
  <inkml:trace contextRef="#ctx0" brushRef="#br0" timeOffset="-139571.12">6828 7397 167 0,'3'2'0'0,"5"1"0"0,0 1 1 0,-3 3-1 15,-2 4 1 1,2 1-1-16,-2 5 0 0,1 7 1 15,-4-1 0-15,0 3 1 16,0 1 0-16,0 4-1 16,0 7 1-1,-4 4 3-15,1 4 1 0,-2 6 1 63,5-1 0-63,-3 2-6 15,3-4 0-15,0-3 0 0,0-2 0 0,-3-5-1 16,3-8 1-16,-2-6-1 0,2-8 1 16,2-6-1-16,1-3 1 15,-3-5-2-15,-3-12 1 16,1-1-153 0</inkml:trace>
  <inkml:trace contextRef="#ctx0" brushRef="#br0" timeOffset="-134964.22">25452 10206 137 0,'0'0'0'0,"0"0"0"15,0 0 0-15,0 0 3 16,0 0 1-16,-24-1 3 16,9-1 0-1,-6 1-5-15,-2-3 0 0,-6-3 1 16,-2 4 1-1,-5-1-2-15,-6 3 1 0,-6 1-2 16,-5 1 1-16,-7 6-1 94,-15-6 0-94,-13 2-1 0,-1 2 0 15,-5 1 1-15,4 0 0 0,4 1 0 16,-4 2 0-16,1-1 0 0,-1 3 0 16,3 6-1-16,-4 0 0 0,0-1 1 0,4 2 0 0,-1 3-1 15,10-1 0-15,6-1 1 16,9 1 1 0,5 2-1-16,8 1 0 0,1 4 0 15,10 4 0-15,6 3-1 0,5 3 0 16,6 4 0-16,4 1 0 31,4 3 2-15,3-7 1-16,3-4-3 15,5 3 0-15,-1-2 0 16,2 2 0-16,4 1 0 0,-1 4 0 16,2 1 0-16,0 6 0 15,2 2 0-15,0 1 0 0,3 2 0 0,3-1 0 16,1-3 0-16,5 12 0 15,5 5 0-15,5-4 0 0,4-1 0 16,-4-14 0-16,-3-10 2 16,4 4 0-16,0-2-2 0,4 1 0 0,-1-2 0 0,5 0 0 15,3-2 0-15,21 2 0 0,14 2 0 16,-1-12 0-16,7-10 0 16,4-8 0-16,4-9 0 15,3-5 0-15,3-7 1 16,1-1 0-16,1-4-1 15,5-1 0-15,1 0 0 16,-8 2 0-16,-3-1 0 16,6 1 0-16,2 0 0 15,-2 0 1-15,-6 1-1 16,5-4 0-16,0-2 0 0,-2-6 0 16,-3-1 0-16,-5-2 1 15,-3-6-1-15,-7 1 1 0,-6-3-1 16,-10 2 0-16,-11 1 1 15,-9-3 0-15,-8 0 1 16,-2 2 0 15,-4-3-1-15,-7 4 1-16,-8 5-1 0,-1-7 0 16,-10 0 0-16,0-6 0 0,-4-3-1 0,-2-2 1 0,-2-6-1 15,-1-9 0-15,-4-7 1 16,-4 4 0-16,-6-2-1 15,-3 1 0-15,-2 0 0 16,-8 1 0-16,-3 3 0 16,-10 8 0-16,-3 1 0 0,1 6 0 15,-3 3 0-15,2-2 0 16,1-6 1-16,-6 4 0 16,-2-3-1-1,-6 10 0 1,-5 5 0-16,-1 1 0 15,-1 4 0-15,-10 4 1 0,-6 1-1 16,-6 5 0 0,-6 4-1-16,-13 8 0 15,-11 5-5-15,-13 0 0 16,1 0-149 0</inkml:trace>
  <inkml:trace contextRef="#ctx0" brushRef="#br0" timeOffset="-122380.83">3828 9140 155 0,'0'0'0'15,"0"0"0"-15,0 0 0 16,0 0 6-16,0 0 0 16,0 0-3-1,0 0 1-15,0 0-3 16,0 0 1-1,0 0 8-15,0 0 0 0,0 0-8 0,0 0 1 16,0 0 0 0,0 0 1-16,0 0-4 15,0 0 1-15,0 0 0 0,0 0 1 16,0 0 0 0,0 0 0-16,0 0-1 0,0 0 0 15,-8 42 0 1,5-12 0-16,0-1 0 62,1 6 0-62,-1-1 0 0,3 6 1 16,-3 7-1-16,-2-2 0 0,-1 1 0 16,1-9 0 15,0-1 0-31,-1-3 0 15,1-4-1 1,1 1 1 0,0-2 0-16,1-6 0 15,3-7-2-15,-1-7 1 16,-2-3 0-16,-1-2 0 0,0-3 0 16,4 0 0-1,0 0-3-15,0-14 0 0,0-6 7 0,1-7 1 0,2 1-181 16</inkml:trace>
  <inkml:trace contextRef="#ctx0" brushRef="#br0" timeOffset="-122048.46">3766 8732 149 0,'0'0'0'16,"0"0"33"0,0 0 0-1,4 0-33-15,-4 0 0 0,0 1 0 0,0 5 0 0,-4 2-1 16,1 3 1-16,-1 0-6 16,0-2 1-1,0 1-143-15</inkml:trace>
  <inkml:trace contextRef="#ctx0" brushRef="#br0" timeOffset="-121359.13">4570 8686 177 0,'5'-4'0'0,"-2"1"0"0,-3-1 0 0,0-2 1 0,0 5 0 16,-6-4-1-16,1 2 1 15,-3 3-1 1,-6-3 1-16,-3 3 2 16,-13 7 1-16,-6 8-3 15,3 3 1-15,1 9-1 16,1-1 1-16,0 5-2 16,4 15 1-16,-3 3 0 15,7 12 1-15,2 9-1 31,-1 18 0-31,2 12-1 16,4-9 1 0,5-2 1-16,3-1 0 0,0-3 1 15,4-13 0-15,1-8-2 0,-2-2 1 16,-1-2-1-16,-2-17 1 16,-3-10-2-1,6-8 1-15,-3-9 0 16,5-6 0-16,1-8-1 0,-1-7 0 0,-1-9 0 15,-3-1 1-15,-4-6-1 0,2-5 0 16,1-1-3-16,0-7 0 16,0-3-11-1,2-1 1-15,1-1-2 0,-1 0 1 0,1 0-98 16</inkml:trace>
  <inkml:trace contextRef="#ctx0" brushRef="#br0" timeOffset="-120776.2">3994 9193 150 0,'0'0'0'0,"0"-3"2"15,0 3 0 1,0 0 1-16,0 0 1 16,0 0-1-16,5-2 1 15,-2-1-4 1,2-2 1-16,2 2 0 16,4 0 0-16,0 6 1 0,10-3 0 15,2 2 3-15,7-1 1 0,9 4-5 16,1-2 1 62,5 2-1-62,2 3 1-16,-1-4 0 0,5 3 0 15,8-4-2 16,-11-2 1-31,-1-1-1 16,-17 0 0 0,-6 0 0-1,-4-1 1 1,-6-2-1 0,2-2 0-1,-4-1 0-15,-4-2 0 16,0-6-4-16,-2 3 0 15,-1 2-134-15</inkml:trace>
  <inkml:trace contextRef="#ctx0" brushRef="#br0" timeOffset="-119975.32">5348 8786 177 0,'0'0'0'0,"7"0"1"0,-7 0 0 0,0 0 2 0,0 0 0 16,-4 0-2-1,4 0 1-15,-4 0 0 0,1 2 0 16,-4-1-1-16,0 4 1 16,-3 1-1-1,-9 5 1 1,-4 5-2-16,-1 2 0 0,-2 3 2 15,-1 0 0 64,-5 3-1-79,3 5 0 0,0 7 0 0,0 3 0 0,-3 0-1 0,6 3 1 0,2 4-1 0,4-3 1 0,1-2-1 0,5-2 1 0,4-2-1 0,4-3 1 0,4-2-1 0,4 0 0 15,6 3 0 1,3-7 0-16,4-2 0 15,7-1 0-15,2-6 0 16,7 0 0 0,1-4 0-16,5-4 0 0,-1 0 0 15,2 0 0-15,-3-2 0 0,-1-1 1 47,2-2-1-31,-6-1 0-16,-3-2 0 31,-2-1 0-31,-2-1 0 16,3-1 0-1,-6-1-4 1,2-9 1-16,-5-4-14 16,2-6 0-16,-3 0-103 0</inkml:trace>
  <inkml:trace contextRef="#ctx0" brushRef="#br0" timeOffset="-119493.04">5502 9087 188 0,'3'0'0'16,"2"-6"1"-16,-2 4 1 16,-3-1-1-16,-3 0 0 15,-2-2 0-15,-1 2 0 16,1 0 0-16,2 1 0 16,0 2-1-1,3 0 1-15,0 2 1 16,11 7 0-1,3 4-1-15,7 9 1 0,5 1-1 16,1 7 1-16,4 4 1 31,1 0 0-31,5 5-1 32,6 10 1-17,4 7-3 1,-5-11 1-1,-7-5-1-15,-9-8 1 0,-10-14-1 16,0 1 1-16,-4-3-1 0,-1-5 1 0,-3-7-1 0,-3 1 0 0,-2-5 0 0,-3-2 0 0,0-5-9 0,0-12 0 16,3 2-139-16</inkml:trace>
  <inkml:trace contextRef="#ctx0" brushRef="#br0" timeOffset="-119013.02">6012 8925 202 0,'0'0'0'15,"-6"-8"1"-15,4 8 0 16,-1-3-1-16,-1 1 0 0,0 2 0 16,0 0 1-1,1 2-1 1,-16 4 0-16,-8 2 0 0,-1 8 1 16,-7 5 0-16,4 7 0 15,-7 5 0-15,4 3 0 16,-2 5 0-16,1-1 1 15,-3 4-1-15,2 1 0 16,2 0-1-16,-4-1 1 31,4-1-1-31,2-2 1 0,1-2-1 47,7-8 0-31,9-6 0-1,-1-3 0-15,5-10 0 16,3-2 1-16,5-6-1 16,3-4 0-16,3-4-14 0,6-13 1 15,1-1-124-15</inkml:trace>
  <inkml:trace contextRef="#ctx0" brushRef="#br0" timeOffset="-117902.72">6783 8880 124 0,'3'-2'0'0,"2"0"7"15,-2 1 0 1,0 1 2-16,-3 0 0 16,0-3-7-16,0 3 1 15,0 0-2-15,0 0 0 0,0-5 2 16,0 5 0-16,0-3 4 16,0 3 0-16,0-6 1 15,0 6 1-15,0 0-5 16,0 0 1-16,-3 3-3 15,-13 3 1 1,-3 5-2-16,-9 5 0 0,-5 2-1 16,-3 6 1 109,-3 2 0-125,-4 5 0 0,2 4-1 15,-1 1 1-15,-2-1-1 0,-1 3 0 0,1 2 1 16,1-4 0-16,1 0-1 0,7-8 1 16,12-3-1-16,1-8 0 15,6-4 0-15,4-1 1 0,4-7-1 0,2 1 1 0,1-4-1 0,8-2 0 0,6-2 0 0,7 2 0 0,9-3 0 0,3 0 0 0,7 0 0 16,4 1 0-16,7-3 0 15,-2 4 1 1,4-1 0-16,10 2 0 0,11-3-1 0,-10 6 0 0,-1 2 0 0,-11 4 0 31,-5 4 0-15,-15-4 1-16,-12 1-1 16,1-6 0-16,-5-4 0 15,-3 3 0 1,-3 0 0-16,-1 2 0 15,-1-2-9-15,1-9 1 16,-4-5-9-16,4-1 1 16,3-4-111-16</inkml:trace>
  <inkml:trace contextRef="#ctx0" brushRef="#br0" timeOffset="-116649.44">7153 9168 201 0,'0'-5'0'0,"3"-2"0"16,-6-9 0-16,-2-3 1 16,2 1 0-16,0-1-1 15,6 3 0 1,5-2-1-16,3 2 1 0,5 2 0 15,3 3 0-15,-2 2 0 16,2 6 0 0,3 6-1-16,-2 8 0 15,2 12 1-15,2 0 0 0,-4 7 0 63,2 1 0-48,-2 2 0 1,2-5 0-16,-1-2 0 16,-1-7 0-16,-1-5 0 15,-3-1 0 1,-5-2-1-16,0-8 1 16,-4-10 1 15,-2-5 1-16,1-7 0 1,-6-7 0 0,0-12-1-1,0-1 1 1,0-3-1 15,0 2 0-15,0 1 1-1,-3 6 0 1,3-1-1 0,-3 7 1-1,2 2-1 1,1 5 0 0,0 4 0-1,0 6 0 16,1-1 0-15,2 6 0 0,-3 5-1-1,3 8 0 1,-1 3 0-16,4 9 0 16,2 10 0-1,0 4 0-15,5 8-1 16,-2 9 1-1,1 10 0-15,2 14 1 0,2 14-1 16,-8-7 0-16,-8 1 0 0,-5-10 0 16,-1-6 0-1,1-26 1 1,-3-18-1-16,-3-1 1 0,-4-5 1 16,-4-3 1-16,0-3-2 0,-9-11 0 0,-12-6-1 0,11 1 1 0,0-2-2 31,0-8 1-16,-1-3 0 17,6 2 0-17,4 2 0-15,-2-3 0 16,-2-6 0 0,7 1 0-1,3 0-10-15,3-1 0 0,6-4 5 16,5-4 0-1,0 1-143-15</inkml:trace>
  <inkml:trace contextRef="#ctx0" brushRef="#br0" timeOffset="-116216.65">7795 8502 74 0,'3'-1'0'0,"2"1"43"0,-2-3 1 0,-1 0-44 0,1-2 0 0,-3 0 1 0,0 2 1 0,3-5-2 0,2 5 0 0,-2-2 0 0,8 2 1 16,-2 3-1-16,5 0 0 0,2 2 0 0,0 7 1 0,2 1-1 0,3 7 1 0,1 3 8 0,1 10 1 0,1 1-9 0,-1 9 1 0,-1 6 0 0,2 2 0 0,-5 5-1 0,1 11 0 0,-1 8 0 0,-6-1 1 0,-2 3 0 0,-4-11 1 0,-7-6 0 0,0-15 1 0,-7-13-1 15,-1 6 1-15,-8-1-3 16,0 0 0-16,-3-4 0 16,-4 1 1-16,-1-1-2 15,-1 1 0-15,-3-2 1 16,1 1 0-16,-2-3 0 15,-3-1 0-15,-2 1-1 16,5-4 0-16,6-4 0 16,-4-1 1-16,-4-4-1 15,4-4 0 17,8-6-1-32,0-1 1 0,7 1-4 0,-1-4 1 15,7 0-4 32,-2 0 0-47,5 0-10 0,1-4 0 16,-1 1-104-1</inkml:trace>
  <inkml:trace contextRef="#ctx0" brushRef="#br0" timeOffset="-115152.1">8683 8785 156 0,'0'0'0'0,"-3"3"6"15,3-3 1-15,0 0 1 16,0 0 1-16,0 0-5 16,0 0 0-1,0 0 0-15,0 0 0 16,0 0 3-16,0 0 1 15,0 0-3-15,0 0 0 0,0 0-4 16,0 0 0-16,0 0 1 16,0 0 0-16,0 0-2 15,0 0 1-15,0 4-1 0,0-4 1 16,0 0-1 0,0 0 1-16,0 0-1 15,0 0 1-15,0 0-1 16,0 0 0-16,0 0-3 0,0 0 0 15,0-6-11 1,0 6 1-16,0 0-133 16</inkml:trace>
  <inkml:trace contextRef="#ctx0" brushRef="#br0" timeOffset="-114288.64">8707 9212 157 0,'0'0'0'0,"-3"-7"3"0,-1 3 0 15,3-1 2-15,-2 2 0 16,3-3-3 0,-3 4 0-16,1-3-1 15,2 2 0 1,0 0 0-16,0-3 0 0,-3 1 0 0,3 2 1 16,0 2-1-16,0 1 1 0,-3-3 3 15,3 3 0-15,0 0-2 16,0 0 1-16,0 0-1 15,0 0 1 1,0 0-1-16,0 0 0 0,0 0-1 16,0 0 0-16,0 0 0 15,0 0 1-15,0 0-1 16,0 0 1 0,-2-4-1-1,2 3 0-15,-3-2-1 0,0-2 0 0,0 4 0 16,3 1 0-16,-2-2 1 15,2 2 1-15,0 0-3 16,0 0 0 0,0 0 0-1,0 0 0-15,0 0 0 0,0 0 1 0,0 0-1 16,0 0 0-16,0-5 0 16,0 5 0-16,0-3-17 15,-4-16 1-15,0 2-136 31</inkml:trace>
  <inkml:trace contextRef="#ctx0" brushRef="#br0" timeOffset="-105590.05">27062 10149 158 0,'0'0'0'0,"0"0"3"15,0 0 1-15,0 0-4 16,0 0 0-1,0 0 2-15,0 0 0 16,0 0-2 0,0 0 0-16,-17-24 2 0,7 12 1 0,-1-2-2 15,3 3 1 1,2 1 1-16,1 6 1 0,2 1-2 16,0 0 1-16,2 1-3 15,1 2 1-15,-4-3-1 16,4 3 0-16,0 0 1 15,0 0 0-15,0 0 0 16,18 3 0-16,10-3 0 16,8 2 0-16,10-1 2 31,4-1 0-31,6-1-1 0,6-1 0 0,2-1-1 16,3 0 0-1,4-2 0 1,11 0 1-16,9 2-1 15,-5-3 0 1,-1 1-1 0,-8 4 0-16,-8 2 1 0,-25-1 0 15,-19 3 0 1,-2-3 0 0,-6-3-1 15,-4 2 1-16,-5-1-1 1,-2 1 1 0,-3 1-1-1,0 0 1 17,-1 0 0-32,1 0 1 0,0 0-2 0,0-7 0 0,-1-2 0 15,-2 1 1-15,-2-1-1 0,-7-4 1 16,-5-2-5-1,-2-4 1 1,-1 0-15-16,1-4 0 16,1 1-111-1</inkml:trace>
  <inkml:trace contextRef="#ctx0" brushRef="#br0" timeOffset="-105342.68">28027 9732 151 0,'-1'10'0'0,"-3"5"0"0,3-7 1 0,-1-2 2 0,1-3 0 0,1-1-3 0,0-2 1 0,1 3 0 0,2-3 1 0,2 0 6 0,9 3 0 0,5-1-6 0,-2 1 0 0,-1 0 1 0,11 5 0 0,6 4-2 0,0 2 0 0,0 5-1 0,-2 3 1 0,-1 9-1 0,-7 0 0 0,-2 5 1 0,-10 3 0 16,-8 3 0-16,-14-1 0 0,-11 1 0 15,-6 3 0-15,-8-3 2 16,-15 9 1 0,-13 7-3-16,-5-11 1 0,-8-3-5 15,-67 43-146 1</inkml:trace>
  <inkml:trace contextRef="#ctx0" brushRef="#br0" timeOffset="-103038.04">5386 10487 83 0,'0'0'0'0,"0"0"5"16,0 0 0 0,0 0 0-16,0 0 1 15,0 0 3-15,0 0 0 0,0 0 2 16,0 0 0-16,0 0-1 16,0 0 1-16,0 0-1 15,0 0 0-15,0 0-5 16,0 0 1-1,0 0-1-15,0 0 1 0,0 0-2 16,0 0 0-16,0 0-3 16,0 0 0-16,0 0-1 15,0 0 1-15,0 22 0 16,0-4 0-16,2 4-1 16,1 8 0 15,0 4 1-31,-2 8 1 15,6 7-2-15,-4 4 1 0,2 4-1 0,-2 1 1 0,-2 3-1 0,-2 12 1 16,-2 8-1-16,-2-12 0 16,5-9 0-16,-3-16 1 15,3-17-1 1,0-4 0-16,-3-4 0 0,3-4 1 16,-5-5-1 15,5-3 0-31,-3 0 0 0,3-7 0 15,-5-2-1 1,-1-10 1 0,-4-2-9-1,2-11 1-15,1-7-3 0,-1-7 0 0,-2-6 0 32,3-5 0-17,-1 1-107 1</inkml:trace>
  <inkml:trace contextRef="#ctx0" brushRef="#br0" timeOffset="-102730.38">5240 10474 134 0,'0'0'0'0,"-3"4"4"0,3-12 0 16,3-2-1-16,0 1 1 0,5-2 4 0,11-3 1 0,4 2 0 0,9-1 1 0,5 1-8 16,6 2 0-16,4 1-1 0,0 4 0 0,3 2 0 0,-4 3 0 15,-4 2-1-15,-7 4 1 16,-10 5 0-1,-6 3 0-15,-8 5 2 16,-11 4 0-16,-5 7 0 0,-5-4 0 16,-2 2 0-16,-12 5 0 15,-10 4-2-15,-1 1 0 16,-4 4 1-16,8-9 0 16,1-1-2-16,-6-2 1 15,-7-4-1-15,10-4 1 16,8-6 0-1,3-4 0-15,7-4-1 32,-6-2 1-17,-5-3-1-15,7-3 0 0,-2 0 0 0,4-6 0 16,5-2-3 0,4-4 0-16,3-5-24 0,5-7 0 0,0 1-87 0</inkml:trace>
  <inkml:trace contextRef="#ctx0" brushRef="#br0" timeOffset="-102022.05">5888 10493 188 0,'2'5'0'0,"1"1"0"0,5 3 0 16,0 2 1-16,-1 3 1 16,1-1-2-16,-1 2 0 15,-3 3 0-15,-1 3 1 16,-3 3-1 0,-3 2 1-16,-5 2 3 15,1-3 0-15,-4-3 1 0,3-3 0 16,0-4-3-16,3-4 0 15,-1-5-1-15,1 1 1 16,1-6-1 0,0-9 0-16,1-7 0 15,6-7 0 1,2-6-1 0,6-6 1-16,2-4-1 0,5-1 1 78,4-1-1-78,2-2 0 0,3-2 0 0,13-7 0 15,11-7 0 17,-1 11 0-17,3 7 0 16,1 13 0 1,-4 15 0-32,0 4 0 0,-3 8 0 0,-15 3 0 31,-9 8 0-15,2 1 0-1,-1 2 0-15,-1 2 0 0,-4 3 0 0,-2-4 0 0,-3-2-1 0,-3-2 1 0,-3-7-24 0,0-1 1 16,-3 1-100-1</inkml:trace>
  <inkml:trace contextRef="#ctx0" brushRef="#br0" timeOffset="-101708.12">6596 10417 147 0,'0'0'0'0,"0"0"33"0,0 4 0 0,2-2-33 16,1 7 0-16,1 4 0 15,3 5 0-15,-4 6-1 16,2 4 0-16,-1 5 1 16,3 4 0-16,-6 7 0 15,2-2 0-15,0 5 0 0,2-2 0 16,-2 0 0-16,2-4 1 15,-5-7-1-15,0-5 0 16,0-2 0-16,0-8 0 16,0-4 0-1,-5-10 0-15,2-8-6 16,-2-14 1 0,2-2-141-16</inkml:trace>
  <inkml:trace contextRef="#ctx0" brushRef="#br0" timeOffset="-101558.85">6715 9935 84 0,'0'0'0'0,"0"6"59"0,5-3 1 16,0 5-60-16,1-5 0 15,-1 2 0-15,-1 0 0 0,0-1-5 16,-1 1 0-16,-3 0-135 15</inkml:trace>
  <inkml:trace contextRef="#ctx0" brushRef="#br0" timeOffset="-100544.85">6874 10588 129 0,'1'6'6'0,"6"37"1"0,2 17 10 0,-1-4 0 0,3-1-15 0,-3-18 0 15,0-12-1 1,-4-4 0-16,-1-7 0 0,1-7 1 16,-4-5-2-16,0-8 0 15,-5-7 3-15,3-7 0 16,1-6 1-16,-2-9 0 15,3-7-3-15,0-2 0 63,4-2 1-63,6 1 0 0,-1-1-2 16,7 4 0-16,3 5 0 0,3 6 1 0,1 6-1 0,1 9 1 15,2 4-1-15,3 8 1 16,2 8-1-16,-1 8 0 15,-7 4 0-15,1 9 0 0,-2 6 0 0,-6 8 0 16,-4 9 0-16,2 16 1 16,-4 16-1-1,1-12 0-15,0 2 0 0,0-11 0 16,1-7 0 0,-4-18 0-1,-2-12 0-15,4-6 0 16,1-9 0-16,4-7 0 0,0-7-2 0,2-12 1 0,2-12-17 0,1-5 0 15,5-9 13 1,2-21 1-16,6-13 4 0,-7-4 0 16,-2-3 1-16,-2 5 1 15,-6-4 8 1,-1 13 0-16,-4 6-8 16,-1 21 1-16,-4 11 2 15,-3 10 0 1,-1 17-4-1,1 0 1 17,-3 7-1-32,0 5 0 0,0 3 0 15,0 11 0 17,-3 9-1-32,1 3 1 15,-1 3-1-15,3 5 1 16,-5 5-1-1,4 1 0 1,-1 5 0 0,-1 0 0-16,3 0 0 31,5 0 1-31,4-1-1 31,7-3 0-31,4-3 1 16,2-8 1-1,6-7-2 1,2-8 1-16,2-6-1 0,2-6 1 31,2-5 0-15,-1-3 0-16,-5-3-1 0,-5-5 1 0,0-6-1 16,-8-3 0-16,-1-5-5 15,-5-5 0 1,-5-4-4-1,-6-5 1-15,-11-3-67 0,-3 2 1 0,1-4 65 16</inkml:trace>
  <inkml:trace contextRef="#ctx0" brushRef="#br0" timeOffset="-100271.53">7415 10559 169 0,'13'-8'0'0,"7"-5"2"0,7-5 1 15,4-4-2-15,7-2 1 0,4-1-1 0,8-3 0 0,12-6 2 0,-3 8 0 0,6 4-1 0,-10 11 1 0,-2 6 3 0,-6 7 1 0,-9 7-6 0,-7-1 1 0,-7 0-2 16,-6-4 1-16,-7 3 2 0,2-3 0 0,-5 1-3 0,0-2 1 0,-5 0-1 16,-2 0 1-16,3-3-1 15,-4 0 0-15,3 0-11 16,5-9 1-16,-1 1-130 0</inkml:trace>
  <inkml:trace contextRef="#ctx0" brushRef="#br0" timeOffset="-99743.79">8917 10078 172 0,'-5'-1'0'15,"-2"1"1"-15,2-3 0 16,2 0 0-16,-2-2 1 0,-3 0-1 16,0 2 0-16,-1-3 2 15,-4 1 1-15,-6 2 4 16,-4 3 0-1,-7 3-7-15,-3 2 1 16,-8 6-1-16,2 8 1 16,0 4-2-1,0 3 1-15,1 7-1 16,7 5 0-16,-1 5 1 16,1 4 0-16,1 4-1 15,6 1 1-15,1 1-1 16,4 11 0-16,3 9 0 0,9-1 0 0,8 1 0 15,9-7 0-15,7-3 0 16,9-10 0-16,4-3 0 16,5-4 0-16,4-6 1 0,3-6 0 15,2-6-1-15,5-3 1 16,-2-4-1-16,0-4 1 16,0-5-1-16,-14-1 0 15,-8-8 0 1,0-1 0-16,-6-5-4 0,2-5 0 15,-1 0-148-15</inkml:trace>
  <inkml:trace contextRef="#ctx0" brushRef="#br0" timeOffset="-98385.74">8912 9870 165 0,'0'-8'0'16,"4"-5"0"-16,-3 7 1 16,-1-2-1-16,0 4 1 15,0 0-1-15,0 1 1 16,0 0 2-16,0 3 1 16,3-4 1-16,-3 8 1 15,0 6-1-15,0 10 0 16,0 9 0-16,0-1 1 15,-3 5-3 1,2 0 0-16,1 3-1 16,-4 4 0-16,4 2-1 15,0-1 1-15,0-2-2 16,0-5 0-16,0-4 0 0,0-4 0 16,0-4 0-1,0-3 0 1,-3-4-14-16,2-2 1 15,1-1-125 1</inkml:trace>
  <inkml:trace contextRef="#ctx0" brushRef="#br0" timeOffset="-97592.65">9129 10948 149 0,'5'-1'0'0,"6"-6"1"15,0 0 1-15,-4-3 6 16,6-5 1-1,1-6-3-15,-3-7 0 16,5-9-5-16,-4-10 1 0,-1-4 5 16,-1-10 1-16,1-9-5 15,0-17 0-15,-3-13-1 16,-1 14 1 0,1 10-1-16,-1 12 1 0,-3 14-1 15,-1 17 0-15,2 14-1 16,-5 4 1-16,0 7-1 0,0 3 1 15,0 4-2-15,0 1 1 16,-8 6-1-16,0 13 0 16,-3 6 0-16,0 6 0 15,4 8 0-15,-1 6 0 16,0 8-1-16,3 0 1 16,2 2 0-16,3-1 0 15,3-1-1-15,2-1 1 16,1-1 0-16,4-4 0 15,1-5 0-15,4-5 0 16,-1-4 0-16,7-5 0 16,-2-4 0-16,4-6 0 0,1-2 0 15,6-4 0-15,2-2 0 16,1-3 0 0,2 1 0-16,-4-5 0 15,-2-1 0-15,-3-2 0 16,-2-2-1-16,-2 1 1 0,-6-1-8 15,-1-6 1-15,-4-2-6 16,2-5 0-16,-1 3-117 16</inkml:trace>
  <inkml:trace contextRef="#ctx0" brushRef="#br0" timeOffset="-96997.87">9716 10822 141 0,'3'-3'0'16,"3"1"18"-16,2-1 0 15,3-5-11-15,3-2 0 16,5-6-4-16,5-7 0 0,-1-6-1 16,4 0 0-1,-2-4-1-15,0 4 0 0,-1-6 3 16,-7 2 0-16,-3-1-1 16,-3 3 0-16,-6-3-2 15,-2 6 1-15,-3 3-2 16,-3 3 1-1,-5 3-1-15,0 4 1 16,0 4 0-16,-3 0 0 16,2 6-1-16,-10 5 0 0,-11 8 0 15,7-3 0-15,1 4 0 16,1 3 0-16,1 7 0 16,3-3 1-1,1 2-1 1,3 6 0-16,1 2 0 0,4-1 0 15,5-1 0-15,3 2 0 16,1 2 0-16,7 0 0 16,6 0 0-16,2 2 0 15,4 1 0-15,7-1 0 0,6-1 0 16,3-2 0-16,3-2 0 0,-1-2 0 16,1-3 0-16,-1-4 0 15,1-5 0 1,-4-5 0-1,-1-4 0 1,-2-7 0-16,-3-7-4 0,3-9 0 16,-1-7 18-16,4-15 1 0,-1 0-200 15</inkml:trace>
  <inkml:trace contextRef="#ctx0" brushRef="#br0" timeOffset="-96533.87">10524 10395 138 0,'2'-8'0'0,"4"-8"10"0,-1 1 0 0,1-4 1 0,-1 5 0 16,-2 3-5-16,-3 3 1 0,0 2-7 0,0 5 1 0,0-2-1 16,-3 1 0-1,-2 2 1-15,-9 5 1 0,-7 1-1 16,-5 3 1-16,-9 2-1 16,-2 0 1-16,-6 0-2 15,10-2 1-15,-1 1 0 0,7-3 0 16,5 1 1-16,5 0 0 15,6 0-2-15,6 3 0 16,13 4 0-16,11-1 0 16,14 5 0-16,4 1 0 15,7 4 0-15,0-1 0 16,0 2 0-16,-5-3 0 16,-4 3 0-16,-5 0 1 15,-7-5-1-15,-4 2 1 16,-6 0 0-16,-7 0 0 15,-4-1 0-15,-4-2 0 16,-4-2 0-16,-7-1 0 16,-6-1-1-16,5-1 0 15,2-4 0-15,-7-2 0 16,0-2 0-16,2-2 0 16,-1 0-1-16,3-4 0 15,-1-2-4-15,3-6 1 16,-2-6-13-1,9-8 1 1,-1 1-107 0</inkml:trace>
  <inkml:trace contextRef="#ctx0" brushRef="#br0" timeOffset="-96109.06">10960 10414 190 0,'0'0'0'0,"0"-5"1"16,5 3 1-16,-2 1 1 15,-1-4 1-15,1 2-4 0,-3 0 0 16,-3 3 1-16,-10-3 1 16,-9 0-1-16,2 3 0 15,-7 3 0 1,4 1 0-16,-7 3 0 0,9-1 0 16,6 2-1-16,2 1 1 15,10 2-1-15,11 3 0 16,11 3 0-16,7 2 1 15,10 3 0-15,-1 0 0 16,1-2-1-16,-1 2 0 16,-2-1 0-16,-7-2 0 15,-2-2 0-15,-8-1 0 16,-6-2 2-16,-10 8 0 0,-6-2-1 16,-14 2 1-1,-10 0-1-15,-1-5 0 16,-4 0 0-16,-3-6 1 0,-4-2-2 15,3-1 1 1,3-2-1 0,1-4 0-1,5-1-1-15,4-2 1 0,5-1-5 16,1-9 1-16,3-3-16 16,12-6 1-16,0 0-106 0</inkml:trace>
  <inkml:trace contextRef="#ctx0" brushRef="#br0" timeOffset="-95468.03">11127 9647 219 0,'0'3'0'0,"1"5"0"0,-1-8 0 16,-1-7 0-1,-2 4 0-15,3-2 0 0,-4 2 0 16,4 2 0-16,0 12 0 16,0 7 0-16,4 9 0 15,-1 7 0-15,1 8 0 16,4 11 0-16,-5-1 0 15,2 5 0 1,-2-7 0-16,-3-1 0 16,0-7 0-1,0-10-1-15,0-3 1 16,0-8-2-16,-3-5 1 0,2 0-157 16</inkml:trace>
  <inkml:trace contextRef="#ctx0" brushRef="#br0" timeOffset="-94958.36">11455 9477 127 0,'4'4'0'0,"4"3"35"0,-6-6 0 0,-2-1-35 0,0 0 0 0,1 6 0 0,12 10 0 15,7 10 0 1,10 7 0-16,5 9 0 0,4 8 0 16,3 9 0-16,1 32 1 15,2 23-1-15,-12 1 1 47,-6 10 4-47,-16-2 0 16,-16-3-2-16,-6 2 0 0,-16-2 0 15,-18-8 0 1,-18-6-2 0,-11-2 0-1,-15-9 0-15,-19-9 0 0,-23-10-2 16,-40-9 0-16,2 2-163 0</inkml:trace>
  <inkml:trace contextRef="#ctx0" brushRef="#br0" timeOffset="-91333.33">25391 11714 158 0,'0'0'0'0,"1"-5"1"0,-1-3 0 15,0-3-1 1,0 2 1-16,0-2 0 15,0 2 0-15,-1-2 0 16,-1 3 0-16,0-3 2 16,1 3 1-16,-1 2-3 0,2 1 1 15,0 1 1-15,0 1 1 16,0-1-1-16,0 4 0 16,0-3 0-16,0 3 1 15,0 0-1 1,0 0 0-16,-1 3-2 0,1 1 0 15,-2-1 0-15,2 5 1 16,2-2-1-16,-2 8 0 16,0 3 0-16,0 3 1 15,-2 4-1-15,1 2 0 16,-3 5-1 0,0 2 1-1,-3 3-1-15,1 6 0 16,0 0 0-16,0 5 1 0,1 1-1 0,0-1 0 15,-1 0 1-15,1-2 0 16,2 0 0-16,-2-6 0 16,1-2-1-16,-1-4 1 0,3-3 0 15,-1-7 1-15,2-6-2 16,-1 0 1-16,1-4-1 16,-3-2 0-16,1-3 0 15,2-2 0-15,-2-3 0 16,1 0 1-16,0-3-1 15,2 0 0-15,-4-1-2 0,-1-3 0 16,0 0-14 0,-1-7 1-16,0 0-120 0</inkml:trace>
  <inkml:trace contextRef="#ctx0" brushRef="#br0" timeOffset="-90863.55">25072 12096 184 0,'0'0'0'0,"-3"-7"0"0,1 6 0 16,1-2 0-16,9 6 0 15,6 5 0-15,1 3 0 16,3 6 1-16,4 9 1 15,1 7 0-15,2 6 0 16,-3 6 1-16,0-1 1 16,0 1-2-1,-1-1 0-15,1-1-1 0,-5-8 1 16,-1-3-1 0,-2-5 1-16,-3-4-1 15,-2-7 1-15,-3-4-2 0,-1-2 0 16,-2-4-4-16,2-9 1 15,1-8 9-15,2-9 1 16,0-1-168-16</inkml:trace>
  <inkml:trace contextRef="#ctx0" brushRef="#br0" timeOffset="-90678.69">25640 12021 144 0,'-5'1'0'16,"-1"3"6"-16,-2 0 1 0,0 2 0 15,-3 8 1 1,-3 7-6-16,-5 8 0 16,-2 7 1-16,-6 14 0 0,-6 6-2 15,-8 21 1-15,-6 16-2 16,-3-7 0-16,-7 3-1 16,-4-18 1-16,0 0-135 15</inkml:trace>
  <inkml:trace contextRef="#ctx0" brushRef="#br0" timeOffset="-73850.61">29047 14189 146 0,'-9'3'0'16,"-9"2"1"-16,-3 1 0 15,-9 2-1-15,-3 1 1 16,-6 1-1 0,-7 2 1-16,-4-1-1 0,-13 5 1 15,-11 3 1 1,-3 1 0-16,-7 2-2 15,-3 4 0 1,-2 5 0 0,-1 0 1-1,-1 1-1-15,-11 2 0 0,-6 3 0 16,0 1 0-16,-4-1 0 31,3 4 0-31,-1-1 0 0,0 4 1 0,0 3-1 16,3-2 0-16,4 5 0 15,-4 1 0 1,-1 2 0 0,10-1 0-16,9-1 1 0,6-3 1 15,4-1 4-15,5-3 0 16,7-5-3 0,7-5 0-16,9-3 0 0,2-4 1 15,10-5-4 1,3-4 0-1,4-4 2 1,7-3 0-16,5-5-2 16,7 1 0-1,5-7 0 1,2 1 0-16,1 1 0 0,2-2 0 0,3-2 0 16,0 2 0-1,0 0 1-15,0 0 0 16,3 0-1-16,2-1 1 15,0-2-1-15,9-4 0 0,0-2 0 0,8-3 0 16,3-2 0-16,5-4 0 0,4-2-1 0,6-5 0 0,5-3 1 16,5-5 0 15,7-3 1-31,15-9 0 0,14-6-1 16,9 3 0-1,7-1 0-15,-4 1 0 16,3-2-1-16,2-1 1 0,3-2 0 15,-3 0 0-15,1 0 0 16,-2 3 0 0,0 0 0-16,-5 3 0 15,-3 3 0-15,2-1 0 0,1 0-1 0,-7-3 1 16,-1-1-139-16</inkml:trace>
  <inkml:trace contextRef="#ctx0" brushRef="#br0" timeOffset="-65109.41">25431 12473 178 0,'0'0'0'0,"0"0"1"16,0 0 0-16,0 0 1 0,0 0 0 15,-22-17 0 1,7 9 1-16,-6-1-2 16,-1 6 0-16,-1-2-1 0,-2 2 0 15,-4 1 0 1,4 1 1-16,-3-1 0 0,0 0 0 15,-4 2 1-15,0 0 0 32,-5-1 0-17,1 1 1 1,0-2-1 0,-1 1 0-1,-4-2-1-15,-2 0 0 31,-1-2-1-31,-3 0 1 0,-3-1-1 16,-11-2 1 0,-8-1 0-16,6 3 0 15,5-2-1 1,2 2 0-16,4 4 0 16,2 4 1-16,-4 4-1 0,7 2 0 0,-3 4 0 15,11 1 1 1,4-1-1-1,-4 5 1-15,-2 3-1 16,-11 8 0-16,-6 5 0 0,2 2 1 0,-2 0-1 0,11 1 0 0,1 0 0 0,2 8 0 0,0 4 0 0,5 2 0 16,4 3 0-16,2-2 0 15,4 4 0 1,2 0 0 0,7 1 0-16,-4 3 0 15,2 0 0-15,6-9 0 0,5-6 0 0,2 1 0 16,3 0 0-16,1 3 0 0,3 2 0 15,6 16 0-15,3 12 0 16,6-8 0-16,4-2 0 0,5-15 0 16,6-10 0-16,15 10 0 0,10 3 0 0,7-8 0 15,6-6 0-15,4-6 1 16,9-8-1-16,-2-5 0 16,4-4 0-16,4-6 0 15,1-3 0-15,7 1 0 16,4-3 0-16,1-3 0 15,-1-2 0-15,3-1 1 16,4-4-1-16,-2-1 0 0,0-3 0 16,1-4 0-1,3-2 0 1,-4-5 0-16,0-2 0 16,-5-4 0-16,-3-7 0 15,-4-4 0-15,-7-5 0 0,-2-3 0 16,-4-4 0-16,-5 1 1 0,-4-3-1 15,-12 1 1-15,-7 0 0 16,-8-1 0-16,-7 0 0 16,-5-2 0-16,-6-3-1 15,-6 4 0-15,-6 4 0 16,-6 3 0-16,-6 2 2 0,-7-7 0 16,-8-3-1-1,-3-3 1-15,-3-3-1 16,-8 0 0-16,-4 0-1 0,-9 3 1 15,-5 1-1-15,-9 2 0 16,-5 0 0-16,-3 4 1 16,-2 2-1-16,-5 0 1 15,-5 4-2-15,-5 4 0 16,-6 5 1-16,2 1 1 16,-2 2-1-1,-8 5 0-15,-7 1 0 0,-1 2 0 16,-4 2 0-16,-7 4 0 15,-4 2-1-15,-5 1 0 16,-3 3-4-16,-19-1 1 0,0-1-160 16</inkml:trace>
  <inkml:trace contextRef="#ctx0" brushRef="#br0" timeOffset="-36383.79">27696 12027 153 0,'0'0'0'0,"5"-3"0"15,-5 3 1 1,1-3 1-16,1 0 1 15,-1-2-2-15,4 0 1 0,1-2-1 16,8-3 1-16,5-2-1 16,5 4 1-16,6-3-1 15,7 5 0-15,9 3-1 16,4 1 0-16,8 4 1 0,3 2 0 16,10 4-1-1,26 0 0-15,23 0 1 16,-1 0 1 15,8-2 3-15,2-2 0-1,2 0-4-15,1 0 0 16,2 1 4 15,-9 1 1-15,-6-4-4-16,-6 2 1 15,-4 1-2-15,-12 0 1 32,-9-1-1-17,-14 0 0-15,-13-1-1 0,-14-3 1 0,-16 0 0 16,-10 1 0-16,-13-1-1 0,-1 2 1 0,-3-2-1 0,-1 1 1 0,-2-1-1 0,2 2 0 16,-1-2 0-16,-2 0 1 0,-5 3-1 15,-3-3 0-15,-4 0 0 16,1-2 1-16,0 1-1 0,2-2 1 15,-1 0-1-15,4-2 0 0,0 2 0 0,2 0 0 0,3 1 0 0,1 2 1 0,-3-3-1 16,3 3 0-16,0 0 0 16,0 0 0-16,0 0 0 15,0 0 1-15,-3-3-1 16,3 3 0 0,-4-3 0-1,4 3 0 1,-4-3 0-16,4 3 0 0,-3-2 0 0,3 2 0 15,0 0 0-15,0 0 1 16,-2-3-1-16,2 3 0 16,0 0 0-16,0 0 0 0,0 0 0 0,0 0 0 15,-3 0 0 1,3 0 0-16,0 0 0 0,0 0 0 16,0 0-1-16,0 0 1 15,0 0-1-15,0-3 1 16,1-3-2-16,1-7 0 15,0 1-154-15</inkml:trace>
  <inkml:trace contextRef="#ctx0" brushRef="#br0" timeOffset="-34391.93">27793 13940 157 0,'0'0'0'0,"0"0"2"0,0 0 0 15,0 0-1-15,0 0 1 16,0 0-1-16,0 0 0 0,0 0 0 16,0 0 1-16,35-11-2 15,-4 3 1-15,10 0-1 16,4-3 1-16,9 1 0 16,5-3 0-1,9-3-1 1,25-4 1 15,18-6-1-15,0 1 0-1,7-2 0 1,-3 2 1 0,-1-1 0-1,-1 4 1-15,-3 2-1 0,-5 3 0 16,-3 3-1-1,-9 0 1 1,-8 1 0-16,-10 4 0 0,-9 2 1 16,-16 3 1-16,-15 2-2 15,-12 2 0-15,-10 0 0 16,-1 0 0-16,-4 2 0 16,0-1 0-16,0-1-1 0,-2 2 1 15,0-2-1-15,-1 0 1 0,0 0 0 16,-5 0 0-16,-2-3 1 0,-1 1 1 15,-2 2-2-15,-1-3 0 0,0 2 0 0,1-1 1 0,0 0-2 0,2 1 1 0,0-1-1 16,3 2 0-16,-3-1-1 0,3 1 1 16,-3-3-2-16,0 0 0 0,-4-4 26 0,-4-1 1 15,0 1-218-15</inkml:trace>
  <inkml:trace contextRef="#ctx0" brushRef="#br0" timeOffset="-32664.22">24349 15691 129 0,'-10'-4'0'0,"-6"-2"6"15,1 3 0-15,-3 0 2 16,0 0 0 0,-1 1-2-16,2 1 0 15,1-1-6-15,3 2 1 0,4 0 0 16,-2 0 1-16,5-3 0 16,-1 3 0-16,3 0-1 15,0 3 0-15,1-3 0 16,3 0 1-16,0 0-1 15,0 0 1-15,0 0-1 16,0 0 1 0,3 0-2-16,4-3 0 0,4 0 0 15,8-2 0-15,4-3 0 16,9 1 0-16,5-4 0 47,9 0 1-47,7 0-2 0,10-2 1 15,3 1 1-15,20-4 0 32,16-2-1-32,-5 4 0 15,1 1 0 1,-3 7 0 0,1 1 0-16,-6 5 1 0,-4 5-1 15,-1-4 0-15,-8 3 1 0,-4 2 0 16,-2 2-1-16,-13-1 1 0,-8 3-1 0,-15-4 0 0,-15-1 1 0,-1-1 0 15,-8 1 0-15,0 0 1 0,-2-2-2 0,2 0 0 0,0-1-1 16,0 1 1-16,-3-2 0 16,-3 1 0-16,0-2 0 15,-2 0 0-15,-3 0 0 16,0 0 1-16,0 0-1 16,0 0 0-16,0 0 0 15,0 0 0-15,0 0 0 16,0 0 0-16,0 0 0 15,0 0 0-15,0 0 0 16,0 0 0-16,0 0 0 16,0 0 0-16,0 0 1 0,0 0 0 15,0 0-1 1,0 0 0-16,0 0 0 16,0 0 0-1,0 0 0-15,0 0 0 16,0 0 0-16,0 0 0 0,0 0 0 0,0 0 1 15,0 0-1-15,0 0 0 16,0 0 0-16,0 0 0 16,0 0 0-16,0 0 0 15,0 0 1-15,0 0 0 16,0 0-1-16,0 0 0 16,0 0 1-1,0 0 0-15,0 0-1 0,0 0 0 16,0 0 0-16,0 0 0 15,-3 0 0-15,3 0 0 16,0 0 0-16,0 0 1 16,0 0-2-16,0 0 1 15,0-5 0 1,0 2 0 0,-2-2 0-1,2 2 0-15,-2 0 0 0,2 3 0 16,0-3 0-16,0 3 0 31,0 0 0-31,0 0 0 0,0 0 0 16,0 0 1-16,0 0-1 15,0 0 0-15,0 0-1 0,0 0 0 0,0 0-1 0,0 0 1 0,4 0 0 16,-4 0 0-16,3-2-10 16,-2-4 0-1,1 0-116 1</inkml:trace>
  <inkml:trace contextRef="#ctx0" brushRef="#br0" timeOffset="-21049.21">4154 2829 154 0,'14'-1'0'16,"7"-2"0"-16,5-2 0 0,4-1 0 31,3-2 0-31,8-4 0 16,14-7 0-16,14-11 0 0,0-1 0 15,5-6 0-15,-4-5 0 47,2-10 1-47,-6 5 1 0,0-6 1 0,-3 8 0 16,-2 2 1 0,-11 4 1-1,-2 1-3-15,-17 7 0 0,-6 1-1 0,-12 8 0 0,-9 10 3 0,-1-2 0 0,-6 6-2 16,-1-4 1-16,-4-2-2 15,-19-2 1 1,-12 1-2 0,-4 7 0-1,-7 1 0 1,0 11 0 0,-5 7 0-1,-3 4 1 1,-3 4 1-1,-13 15 0 1,-11 11-2 0,12 1 0-16,-1 3 1 15,6 4 1 1,6 7-2 0,4-3 0-1,3 4 0 16,12 0 0-31,9 3 0 32,7-8 1-32,11-3-1 15,12-3 0 1,11-2 0 0,17-6 0-1,15-4 0 1,11-9 0-1,12-8 0 1,8-7 0 0,7-7 0-16,8-10 0 15,12-8 0 1,-1-6 0 0,1-9 1-1,1-2 0-15,0 0-1 0,-8 1 0 0,-12 1 0 0,-5 7 0 0,-11 0 0 16,-8 5 1-16,-15 2-1 0,-9 5 1 0,-15 6-1 0,-2-5 0 0,-13 4 0 15,0-1 1-15,-8-2-2 0,-4-1 0 0,-7-6-44 16,3-6 0-16,-3 1-27 0</inkml:trace>
  <inkml:trace contextRef="#ctx0" brushRef="#br0" timeOffset="-20716.74">5676 1623 125 0,'0'0'0'0,"0"3"0"0,-4-3 0 0,-3 0 1 16,0-3 0-16,-1-2 1 0,0-1 0 0,-3 1 2 0,3 2 1 0,-1 6-3 0,2 5 1 0,-4 11-2 0,3 10 0 0,1 10-1 0,2 11 1 0,-3 9-1 15,3 29 0-15,-1 18 0 16,3 0 1-16,1 6-1 16,6-1 0-16,3-2 0 0,6-11 1 15,6-4 0-15,-4-13 0 16,4-11 3-16,-1-5 0 16,4-1-2-16,1-14 0 15,4-6 1-15,-1-10 1 16,6-7-2-16,-1-9 1 15,4-10-1-15,-7-3 0 16,2-10-2-16,-4-9 1 16,3-6-1-16,-7-10 1 15,-3 4-134 1</inkml:trace>
  <inkml:trace contextRef="#ctx0" brushRef="#br0" timeOffset="-20397.6">6717 2182 103 0,'6'-7'0'0,"2"-1"45"15,0 0 0-15,0 5-45 0,0-2 0 16,-4 5-5-16,-4 0 0 16,0 0-128-1</inkml:trace>
  <inkml:trace contextRef="#ctx0" brushRef="#br0" timeOffset="-19869.24">6740 2151 125 0,'0'0'0'0,"-4"0"27"0,-1-3 0 0,-3 3-24 16,2-3 0-16,-2 2 4 15,0 1 0-15,0 0-7 16,-7 0 0 0,-4 1 0-1,-2 5 0-15,-5 5 0 16,-1 2 0-16,-4 2 0 0,-1 4 0 0,2 0 0 0,-4 3 0 0,-1 1-1 15,7 3 1-15,-2-2 0 0,10 5 0 0,4-2 0 16,8 3 0-16,13-1 0 16,6 5 0-16,9 1 0 15,15 7 0-15,10 3 0 16,3-4 0-16,-1-2 1 16,1-8 0-16,-4-3-1 15,-6-5 0-15,-11-4 0 16,-12 0 0-16,-10-7 0 15,-10 4 0-15,-6 1 1 16,-9 3 1-16,-7 2-1 16,-4 1 0-1,-7-4-1 17,-1 0 1-17,1-1-1 1,-1-5 0 15,0-2 0-15,4-3 1-16,5-5-1 15,4 0 0-15,5-6 0 16,3-2 1-16,-1 2-1 16,3-19 1-1,0-6-13 1,13-5 0-16,2-1-120 47</inkml:trace>
  <inkml:trace contextRef="#ctx0" brushRef="#br0" timeOffset="-19375.27">7018 2695 189 0,'8'-7'0'0,"6"-4"3"0,2-3 1 16,0-2-3-16,-1-7 1 0,4-4-2 0,-3-2 1 0,-1-6-1 0,-4 6 0 0,-3-6 0 0,0 6 0 0,-3 1 0 0,-2 1 0 0,-3 8 1 0,0 2 1 0,-3 5-1 0,-5 1 1 0,-5-2-2 0,-13 10 1 0,-7 6-1 0,0 10 0 15,-5 9 0-15,-1 9 0 16,1 9 0-16,7 3 1 16,-1 6-2-16,6 11 1 15,2 8-1-15,13-12 1 16,7-1 0-16,11-7 1 16,9-7-1-16,11-2 0 15,9-5 0-15,14-1 0 0,11-10 0 16,5-1 1-16,6-6-1 15,2-9 1 1,0-3-1 0,0-8 1-16,-1 0-1 15,-7-3 0-15,-1 0 0 0,-7-1 0 16,-11-6 0-16,-8 5 0 0,-9-1 0 16,-10 5 0-16,-6 1-1 15,-1-4 0 1,-5 2-11-16,-3-5 0 15,1 2-120-15</inkml:trace>
  <inkml:trace contextRef="#ctx0" brushRef="#br0" timeOffset="-18264.5">8746 2220 176 0,'0'0'0'0,"0"0"0"15,3 3 0 1,2 5 0-16,0 3 0 0,1-3 0 16,2 2 0-16,0-2 1 15,-5-3 1-15,1 3-1 16,0-2 0-16,0-1-1 15,-4 2 1-15,3 1 2 16,-3 3 0-16,-3 3-3 16,3 2 1-16,-4 2-1 0,0 3 0 15,0 4 1 1,1 1 0 0,-5 5-1-16,5 1 1 15,-2 3-1-15,-3 1 1 0,2 2 0 16,1-1 0-1,0 0-1 1,2-2 0 0,0-1 0-1,1-1 0-15,-1-2 0 16,3-8 0 0,3-1 0-1,2-3 0-15,-2-4 0 16,-1-4 0-16,1-3 0 0,-3 0 1 0,3-5-1 0,-3-3 0 15,0-3 0-15,0-16 0 0,0-1-144 16</inkml:trace>
  <inkml:trace contextRef="#ctx0" brushRef="#br0" timeOffset="-18075.85">8892 1573 235 0,'2'0'-1'0,"5"8"1"16,4 3-9-16,-6 1 1 16,1 2-149-16</inkml:trace>
  <inkml:trace contextRef="#ctx0" brushRef="#br0" timeOffset="-17269.1">9887 1585 231 0,'0'0'-1'16,"0"0"0"-16,-5 0 0 16,-6 8 0-16,-8 6-4 0,-4 10 0 15,-9 5-1-15,1 6 1 16,-2 10 4-16,-6 22 1 15,-3 17-2-15,5 6 1 16,3 13 1 0,7-1 1-16,4 0-1 0,2 5 1 15,10 2-2 1,0-3 0 0,3-2 1-16,4-1 0 0,-4-5 1 0,5-7 0 15,0-4-1 1,-2-8 0-1,2-12 0 1,-5-6 0-16,3-11 0 16,-6-9 0-1,-3-15 0 1,2-7 0 0,-1-11 0-16,5-4 0 31,-3-8 0-31,-5-7 0 15,-2-5 0-15,-6-10 1 0,-6-10-3 0,2-3 0 32,-3-6-12-17,-1-4 1-15,-2-1 2 16,1-3 0 15,-2-3 7-15,-1 2 1-16,2-6 2 0,2 12 1 0,1 6-23 0,-4 0 1 0,1-3 22 0,4 14 0 15,10 4 10 1,1 5 0-16,3-1 1 16,4-2 0-16,2-2-10 0,16 1 1 0,13-1-1 15,17 4 0-15,18-3 1 0,34-1 0 0,29-3 3 0,14 4 1 16,11 3 1-16,6 4 0 0,6 0-6 0,-5 0 1 0,-3 4 2 16,-14-4 0-1,-13 4-4-15,-22-4 1 0,-17 0-3 16,-30 0 1-16,2 4-133 0</inkml:trace>
  <inkml:trace contextRef="#ctx0" brushRef="#br0" timeOffset="-8367.83">3621 12587 140 0,'3'0'0'16,"4"-3"0"-16,-7 3 1 15,0 0 1 1,0 3 1-1,-3 0-2 1,3 2 1-16,0-5-1 16,7 0 1-16,0-4 0 0,12-3 0 15,2-4 6-15,10-5 0 16,7-6-3-16,4-1 1 0,2-4-4 94,9-8 0-94,2-6 3 15,-6 0 1-15,-2 4-2 0,-9 6 0 16,-7 4-3-16,-10 9 0 0,-14 4 0 0,1 0 1 16,-1 1 0-16,-7 2 0 31,0 2 0-16,-4 1 1 1,0-4 0-16,-4 2 0 16,-3 1-3 15,3 0 0-15,-3-1 1-1,0 2 0 1,2 2 0-1,-2 0 1 1,0 0-1 0,3 3 0-16,0-1-1 15,0 3 1 1,0-1-1-16,0 1 1 16,1 1-2-16,-1 1 1 0,-3 1 0 15,-8 3 0-15,-8-1 0 16,7 2 0-1,1 1-1-15,0 2 1 0,2-1 0 0,-2 6 0 16,-3 3 0 0,2 5 0-1,1 4 0-15,3 2 0 0,0 5 0 16,1 0 0-16,4 1 0 16,3-4 0-16,-3-2-1 15,3-3 1-15,0-2 0 0,4-1 0 0,0-2 0 0,4-1 0 0,4-5 0 16,7-1 0-16,4-3 0 0,2 0 0 15,9-1 0-15,-1-1 0 16,5-3 0-16,-2 1 0 0,5-1 0 0,1-1 1 16,-2-1-1-16,-1 2 1 0,0 1-1 15,1-3 0-15,5 2 0 16,-2 0 1 0,0 1-1-1,-4-1 0 1,-4-2 0-1,1-2 0-15,-5 1 0 0,-1-1 0 16,-3-1 0-16,-3 2 0 0,1-2 0 0,-6 2 0 16,-3-2 0-1,3 1 0 1,-3-1 0-16,0 0 0 0,-5 0 0 0,1-1 0 0,0-1 1 0,-4 2 0 0,4-3-1 16,-4 3 1-1,0 0-1-15,0 0 0 0,0 3 0 0,0-3 0 0,3 2 0 16,-3-2 0-16,4 0-1 0,-4 0 1 0,0 0-4 0,4 0 0 0,-1 0-9 15,2-2 1-15,0-1-7 16,1-3 1 0,2-1-99-1</inkml:trace>
  <inkml:trace contextRef="#ctx0" brushRef="#br0" timeOffset="-7372.95">4598 11687 151 0,'-3'-3'0'0,"2"-2"0"16,-3 1 1-16,1-2 1 15,2 1 0 1,1 2 0-16,0 3 0 15,0-5 3 1,0 5 0-16,-7 2-3 0,6 2 0 16,-2 3-1-16,-2 3 0 15,2 3 2-15,0 4 1 0,-2 6-3 16,2 4 0-16,1 1 1 16,-1 5 0-1,0 4 2-15,3 2 0 16,0 3-3-16,0-1 1 0,0 1-1 15,0-2 1 1,0-1-1-16,0-1 1 0,3-1-2 16,-3 1 1-16,0-4 0 15,0 3 0 1,3-1-1 0,2-2 0-1,3-2 0-15,0-4 0 16,3-3 0-16,1-2 1 0,4-3-1 15,0 1 1-15,-2-3-1 0,1-1 1 16,-4 1-1-16,5-3 1 0,0 1-1 0,-1-5 0 16,1 1 1-1,3-1 0 1,0-3 0-16,1-2 0 0,-1-1-1 16,1-2 1 15,-1 0-1-31,0 0 1 0,-3-1 0 0,0-1 1 15,-4 1-2-15,2-2 0 32,-6 0 0-17,3 0 0 1,-3-2 0 0,0-2 0-1,0-4-4 1,-1-5 0-16,4-1-10 0,2-8 1 15,0-4-51 1,4-2 0-16,-2 0 39 0</inkml:trace>
  <inkml:trace contextRef="#ctx0" brushRef="#br0" timeOffset="-6863.51">5074 12077 150 0,'0'0'0'0,"6"-3"22"16,-6 3 0-16,-3-3-19 15,3 3 1 1,-3-2-3-16,3 2 1 0,0 5-2 16,-3 4 1-16,1 4 0 15,-1 7 0-15,-2 8-1 16,-1 3 1-16,1 7 0 16,-3-1 0-16,0 5 1 31,4-1 0-16,1 2 0-15,-4-2 0 16,6-2-2 15,-2-3 1-15,3-5 1 0,-3-5 1-1,3-2-2 1,3-6 1-16,0-4-2 0,2-4 0 15,-2-4-1-15,0-14 1 0,-2-6-97 0,6-12 0 16,-3-1 101 0</inkml:trace>
  <inkml:trace contextRef="#ctx0" brushRef="#br0" timeOffset="-6664.21">5063 11857 163 0,'0'0'0'0,"6"-6"27"0,-14 15 0 0,-3 10-27 0,0-3 1 0,2-1-1 0,3-2 1 0,1-4-2 0,2-3 1 0,0-4-4 0,3-5 1 0,0-4-18 16,3 0 0-16,1-4 19 15,6 0 1-15,-1 1-120 0</inkml:trace>
  <inkml:trace contextRef="#ctx0" brushRef="#br0" timeOffset="-6125.6">5813 11801 178 0,'0'0'0'15,"6"-6"10"-15,-9 1 0 16,0 0-7-16,-7-5 1 16,-8-3-1-16,-4 4 0 15,-2 1-3-15,-7 3 1 16,-12 1-1-16,12 4 0 0,0 4 0 16,-7 6 0-16,-6 8 1 15,6 10 1-15,4 8-2 16,2 8 1-16,6 6-1 15,5 6 1-15,6 6-1 16,7 27 0-16,2 14 0 16,6-2 0-16,6 2 0 15,2-5 0-15,-1-4 0 16,3-4 1-16,1-2 0 16,-3-17 0-16,0-8 0 0,-5-15 0 15,-3-12 0 1,0-10 0-1,-3-12-1 1,-2-1 1-16,2-5-1 16,0-2 0 15,1-5 0-15,-9 1 0-16,-8-4-1 15,4-4 1 16,-6-6-7-15,5-7 0 0,-2-6-5-16,2-6 0 15,0 0-121-15</inkml:trace>
  <inkml:trace contextRef="#ctx0" brushRef="#br0" timeOffset="-5872.13">5132 12459 174 0,'3'-5'0'0,"8"-1"2"0,1-3 0 0,7-2 3 15,5-3 1-15,4-5-2 0,13-1 1 0,3-2-2 0,17 0 0 0,10 2-2 0,-7 6 1 0,-3 9-1 0,-9 2 1 16,-10 6-1-1,-7 2 1-15,-13 1-2 0,-2 2 1 16,-4 0-1-16,-2-2 0 16,-1-2-3-16,-2-5 0 15,-4-1-149-15</inkml:trace>
  <inkml:trace contextRef="#ctx0" brushRef="#br0" timeOffset="-2101.99">6524 11687 134 0,'6'-9'0'0,"2"-5"1"0,0-2 1 16,0-2 3-16,-4 4 0 15,3-2 0-15,-3 5 0 16,-1-3-3-16,-3 5 1 0,0 2 6 16,0 3 1-1,-3 1-1-15,-1 1 1 16,0 0-9-16,0 1 1 16,1 1 3-16,-1 0 1 0,0 1-2 15,-4 6 0-15,-6 1-2 16,-2 4 0-16,-4 5-2 15,-7 7 0-15,-4 2 0 32,1-3 0-32,2 4 0 15,-7 4 1-15,-3 2-1 16,7 1 0 0,-4 2 0-16,7 3 1 15,3 0-1-15,8 3 1 0,1 2-1 16,5 1 0-16,8 0 0 0,3 2 0 15,3 0 0-15,5 2 0 32,3 3 0-17,5-4 0-15,-1 1 0 0,4-4 0 16,2-6 0-16,1-3 1 0,1-5-1 16,4-2 1-16,1-1-1 0,2-3 0 15,-2-4 0-15,4-1 0 0,2-3 0 16,-3 0 0-16,2-3 0 0,-4 0 1 15,-3-3-1-15,1 0 1 16,0-2-1 0,-7-1 1-16,-1-1-1 0,-3-3 0 0,-5 2 0 15,-4-2 0-15,1-1 0 16,0 0 1 0,-6-2-1-1,1 1 0-15,0-2-1 0,0 0 1 0,-1 0 0 16,-2 0 0-16,3-5-13 15,-3-3 0 17,0-2-136-17</inkml:trace>
  <inkml:trace contextRef="#ctx0" brushRef="#br0" timeOffset="-1003.64">6921 12026 132 0,'0'-4'0'0,"1"-2"32"16,-2 3 0-16,-2 0-32 15,-2 1 1 1,-3-1-1-16,2 2 1 0,1-2-1 15,0 1 1-15,2 0-2 16,-1 2 1 0,0-4 0-16,1 2 1 15,2 1 2-15,1 1 0 16,-3-3 0-16,3 3 1 0,-7 0-4 16,7 0 1-1,-1 0 3-15,1 0 0 0,0 0-3 16,0 0 1-16,0 0 0 0,0 0 0 15,0 0 0 1,0 0 0-16,1 4-2 16,6 2 0-16,0 5 0 15,4 0 0-15,2 6 0 0,6 4 0 16,0 1 1-16,6 2 0 31,5 6-1-31,1-3 1 0,0 2-1 0,4 2 1 16,3 1-1-16,-2 0 0 15,-2 3 0 1,1-9 1-16,-5 1 0 0,-2-4 0 16,-2-1-1-16,-5-8 0 15,-2-2 0-15,-5-1 1 16,-2-1-1-16,-4-4 0 16,-5-2 0-16,1 0 0 0,-3-3 0 15,-1-1 0-15,0 0 0 16,0 0 0-1,0 0-1-15,-3-3 0 0,-2-2-34 16,-3-7 1-16,4-1-81 16</inkml:trace>
  <inkml:trace contextRef="#ctx0" brushRef="#br0" timeOffset="-543.23">7373 11891 222 0,'0'0'0'15,"-3"0"0"-15,3 0 0 16,-5 0 0-16,-1 2 0 15,-2 0 0-15,-8 7 1 16,-7 7-1-16,-1 2 1 16,1 4-1-16,-7 8 1 15,-2 1-1-15,-2 5 0 16,-1 3 1-16,-1-2 0 16,2 5 0-16,1-1 0 15,4-2 0 1,6-2 0-1,1-3-1-15,5-4 0 16,3-4 1-16,1-7 0 16,2-2-1-1,-2-3 1 1,6-1-1-16,-3-2 0 16,5-2-2-16,5-4 1 0,0-5-29 15,5-11 0 1,1 2-87-16</inkml:trace>
  <inkml:trace contextRef="#ctx0" brushRef="#br0" timeOffset="378.6">7756 11888 179 0,'0'0'0'0,"0"-3"1"16,0 3 0-16,0-1 2 15,0 1 0-15,-3 0-2 16,3 0 1-16,-5 0 1 15,5 0 1-15,-3 3-1 16,3-3 0-16,0 4 0 0,0-4 0 16,0 4-1-1,0-1 0-15,3 0-1 16,2 3 1 0,-1 0-1-16,10 4 1 0,2 1-1 0,3 1 0 15,1 2 2-15,7 0 0 31,4 2-2-31,4-1 1 0,3 2-1 0,-4 1 0 16,5 0-1 0,-4-1 1-16,1 1-1 15,-1-4 0-15,-1-2 0 0,-7-1 0 16,-1 0 0-16,-7-5 0 16,-1 2 0-16,-4-3 1 15,-5-2-1-15,-1 1 1 16,-5-2-1-16,0 1 1 0,0 0-1 15,-1 0 1 1,-4 0-2-16,2 2 0 0,-1-5 1 16,-7 5 0-1,-2 1 0-15,-5 5 1 16,-9 3-1 0,2 3 0-1,-1-3 0-15,-1 5 1 31,-6 1-1-15,4 0 0-16,-3 2 1 16,3 0 0-16,-2 0-1 0,2-2 0 0,1-1 0 0,-1-4 1 0,-4 3-1 0,6-4 0 0,1-2 0 15,7 1 0 1,5-6 0 0,0 1 0-16,3 0 0 0,4-2 0 0,-1-3-1 0,2 2 0 15,0 3 1 1,3-4 0-1,3 3-3-15,8-6 1 0,1-2-13 0,7-10 0 16,8-8-32 0,4-11 0-16,0 2-20 15</inkml:trace>
  <inkml:trace contextRef="#ctx0" brushRef="#br0" timeOffset="1530.86">8475 12046 202 0,'0'-6'0'0,"1"-4"0"15,-2 1 0 1,-3-2 0-16,1-5 0 0,3-2 0 0,3-1 0 16,1 0 1-16,0 5 0 15,-1 2 0-15,2 4 0 16,3 3-2-16,-3 4 1 16,2 4-1-1,4 6 1-15,4 2 0 0,0 5 1 0,1-1-1 16,4 1 1-1,2 1-1 157,5-3 0-172,1-3 0 0,2-5 0 16,-2-3 0-16,2-4 0 16,2-6 0-16,-6-5 1 0,2-5-1 0,-6-2 0 0,-4-7-1 0,-4-1 1 0,-3 1 0 0,-3-1 0 15,-7-2 1-15,2 4 0 0,-7 1 2 16,1 4 1-16,-2 3-2 0,2 1 0 15,-2 4 0-15,2 4 1 16,-2-1-3-16,2 4 0 0,3 2 0 0,0 3 0 0,0 8 0 0,2 6 0 0,4 7 0 16,2 3 0-16,3 5 0 0,-3 9 0 0,1 5 0 15,0 6 0-15,4 4 0 32,-5 1 0-32,0 4 0 0,-4 0 0 15,-4 1 0-15,0 10 0 0,-1 4 0 0,-2-22 1 16,-5-16 0-1,0-1 0 1,-3-4-1 0,1-4 0-1,0-7 0-15,-6-1 1 16,-8 0-1 0,-1-6 1-16,-3-3-1 15,-3-2 0 1,1-4 0-1,1-3 0-15,3-5 0 0,-1 0 0 16,4-2 0-16,1 0 1 16,3 0-1-16,6-1 1 15,1 0-2 1,4-1 0 0,0-1-5-1,8-4 0 1,8-3-19-1,4-3 1 1,4 0-93 0</inkml:trace>
  <inkml:trace contextRef="#ctx0" brushRef="#br0" timeOffset="1985.75">9341 11619 155 0,'0'0'0'0,"0"0"3"0,-3-3 0 0,-2-2 2 0,-1 2 0 0,1-5-3 0,2 5 1 0,1-2-3 0,2 5 1 0,-3-3 3 0,8 6 0 0,1 3-4 16,7 4 1 0,-2 1 2-16,7 4 1 0,0 1-1 15,4 3 1-15,1 1-1 16,5 5 0-16,2 1-1 15,0 5 0-15,2 5-1 16,-7 5 1-16,0 6-2 16,-5 2 0-16,-1 4 3 15,-8-6 0-15,-6 2 0 0,-2-4 1 16,-3-2-2-16,-8 3 1 16,-6 0-2-16,-3 0 1 15,-5-7-2 1,-2-4 0-16,-3-2 0 15,-1-3 0-15,-2-2 1 16,-1-3 0 0,0-3-1-16,4-2 1 0,3-3-1 0,-1 2 0 15,0-2 0-15,2-3 0 16,4-2-2-16,0-1 1 16,5-3-3-16,4-2 1 15,3-1-8-15,-1-5 1 16,1-5-41-16,11-10 1 15,-4-1-13 1</inkml:trace>
  <inkml:trace contextRef="#ctx0" brushRef="#br0" timeOffset="2720.9">10133 11807 201 0,'0'0'0'16,"0"-6"3"-16,0 6 0 16,-3-3-1-16,3 3 0 15,0 0 1-15,0 0 1 16,3 5-4-1,-1-2 0-15,-2 0 1 0,0 0 0 16,-2-2 0-16,2 3 1 16,-3-1-2-16,3-2 0 15,-3 2 0-15,1 1 0 16,2-1-1-16,0 0 0 16,-3 1-20-16,3 0 0 15,-3 0-105-15</inkml:trace>
  <inkml:trace contextRef="#ctx0" brushRef="#br0" timeOffset="3183.35">10111 12261 198 0,'0'0'0'15,"7"-3"3"-15,-3 3 0 16,-1-3 0-16,2 1 1 16,-2 2-1-16,-3 0 1 15,0 0-2-15,0 0 1 16,0 5-1-1,0-4 1-15,2 2-2 0,-2 1 1 16,0 0-2 0,-2 1 0-16,-4 1 0 0,1 0 0 15,-3 1 0-15,4-3 0 16,-2 1-3-16,-7-3 1 0,-3-1-164 16</inkml:trace>
  <inkml:trace contextRef="#ctx0" brushRef="#br0" timeOffset="6734.4">26497 13775 211 0,'5'-4'0'16,"3"-2"-1"0,-4 5 1-16,-1 1 0 0,2 0 0 15,-2 0-1-15,5-2 1 16,1 2-2-16,2-5 0 16,4 1 2-16,7-2 0 15,11-1 0-15,14 3 0 0,14-1 0 16,13 2 1-1,13 1 0 17,34 2 0-32,28 2 2 0,-4 1 1 15,7 0-3-15,-19 2 0 0,-10 1 0 0,-20-1 0 16,-15-1 0 0,-25-1 0-16,-22-1-2 0,-16 1 0 15,-19-1-24-15,-15-1 1 0,-1 1-94 16</inkml:trace>
  <inkml:trace contextRef="#ctx0" brushRef="#br0" timeOffset="7192.23">27073 13592 206 0,'5'-6'0'15,"4"-3"2"-15,4-5 0 16,2-5-2-16,4-1 0 16,3-2 0-16,0 2 1 15,2 1-1-15,-6 5 0 0,0 1 0 16,-1 6 0-1,-3 0 0-15,-3 4 0 0,-3 2 1 16,9 8 1-16,5 9-2 16,2 1 1-16,1 8 0 15,5 6 0-15,3 7 2 16,0-2 1-16,0 1-3 16,-5-1 1-16,-3-2-1 15,-3 0 1-15,-3 1-2 16,-8 1 0-16,-8 1 0 15,-13 0 0-15,-8 2 0 16,-12-3 0-16,-13 0 1 16,-1-2 0-16,-11 1 1 15,-20 2 0-15,-16 4-2 16,10-10 1-16,-1-9-3 16,-1-13 1-16,0 0-171 0</inkml:trace>
  <inkml:trace contextRef="#ctx0" brushRef="#br0" timeOffset="11132.5">5838 13461 40 0,'5'0'0'16,"-1"-1"38"-16,-4 1 0 15,0 0-38-15,-4 1 0 16,-9 2 0-1,2 1 0-15,0-3 8 16,-1 1 0-16,4-1 4 0,0 1 1 16,0-2 1-16,2 1 1 15,1-1-9-15,-1 2 0 16,1-2-3-16,2 1 1 16,1 1 1-16,-1 0 1 15,-1 2-6-15,0 1 1 16,1 4-1-16,-1 12 1 15,-1 3 0-15,-1 9 0 47,1 8-1-47,2-1 1 0,0 7 0 0,1 9 0 0,2 2-1 0,0 4 0 16,2 5 1 15,-4 16 0-31,2 12-1 16,-3-9 1-1,-2-4-1 1,2-8 0 0,-2-9 1-16,5-17 0 0,-3-12-1 15,3-9 0-15,-3-7 0 32,1-3 0-17,2-4 0-15,0-4 0 0,0-3 0 0,-3-10 0 16,-4-9-6-16,2-9 1 15,-1-11-23 1,1-7 0-16,2-1-82 16</inkml:trace>
  <inkml:trace contextRef="#ctx0" brushRef="#br0" timeOffset="11520.16">5727 13410 192 0,'11'-2'0'0,"9"-2"1"0,4-1 0 0,7 2 2 0,7-5 1 0,4-1-4 0,0 2 1 0,-2 4-1 0,-6 0 0 16,-4 3 0-16,-7 3 0 0,-5 2 0 16,-4 3 0-16,-9 3 0 15,-10 11 1-15,-14 9 0 0,0-2 1 16,-1 2 2-16,-7 5 1 15,-4 3-3-15,-4-4 0 16,1-4-2 0,2 2 1-16,1-2 0 0,4-5 0 15,8-4-1-15,-9 3 1 16,-2 0-1-16,7-5 1 16,1-4-1-16,6-2 1 15,7-3-1-15,1-2 1 16,2-1-1-1,6-7 0-15,3-1-1 16,8-7 1 0,4-6-5-16,6-4 0 15,-2 0-152-15</inkml:trace>
  <inkml:trace contextRef="#ctx0" brushRef="#br0" timeOffset="12043.25">6298 13410 141 0,'5'-2'0'15,"-1"-2"2"-15,3 4 1 0,-3 0 9 16,4 6 1 0,0 5-7-16,3 4 1 0,0 7-7 15,1 9 0-15,-1 8 5 16,2 5 0-16,1 4-5 16,-4 2 1-16,1 2 2 15,-7-4 1-15,-1-3 1 16,-3-7 0-16,0-7-3 0,-3-8 1 15,2-6 0-15,-7-1 1 16,-3-8-3-16,-5-8 0 16,-6-8 0-16,10-12 0 15,-3-10-1-15,11-6 1 16,4-6-1 0,8-5 0-16,6-6 0 15,9-8 0-15,9-9 0 0,2 13 0 16,2 5 0-16,10 15 0 15,7 10 0-15,-1 10 0 16,6 11 0-16,-5 9 0 16,-2 9 0-16,-9 6 1 15,-3 5-1 1,-12-6 0-16,-8 0 0 0,-4 2 0 31,1 0 0-15,-5-7 0 15,-6 2-17-31,1-11 1 0,2 2-124 16</inkml:trace>
  <inkml:trace contextRef="#ctx0" brushRef="#br0" timeOffset="12331.91">7139 13580 188 0,'0'0'0'0,"-2"-3"5"0,-1 9 0 0,3 3-3 0,0 4 1 16,0 1 0-16,0 1 0 15,0 4-2-15,-4 6 0 16,-3 5-1-16,3-4 1 16,-1 2-1-16,2-6 0 15,-5 0 0-15,3-2 1 16,2-3-1-16,3-4 1 16,0-6-2-16,3-10 0 0,5-8-23 15,-3-10 1-15,-2-1-92 16</inkml:trace>
  <inkml:trace contextRef="#ctx0" brushRef="#br0" timeOffset="12488.44">7246 13082 167 0,'0'8'0'0,"-5"6"15"16,5 7 1-16,5 3-15 15,-5 0 0-15,1-1-1 0,1-1 1 16,-1 0-2-16,3-7 0 16,-4 1-145-16</inkml:trace>
  <inkml:trace contextRef="#ctx0" brushRef="#br0" timeOffset="13516.48">7396 13497 126 0,'0'3'0'0,"4"2"7"0,0 11 1 16,4 2 8-16,0 2 1 15,0 5-16-15,0 2 1 0,-1 3-1 16,1 1 0-16,-1 3 0 15,-3-6 1-15,-1 0 6 16,-3-9 0-16,0-2-5 16,0-5 0-16,-3-2 0 15,-5-9 0-15,-3-5-1 16,-1-10 0-16,1-8 0 16,0-6 0-16,3-8-1 15,3-3 0-15,2-6-1 16,6 4 1-16,-1-2-1 15,4 7 1 17,5 3-1-1,2 8 0 0,2 5 1-15,4 6 1 15,5 8-2-31,-1 6 0 16,4 6 0-1,0 8 1 17,-1 8-1-32,-2 7 0 15,-1 2 0 1,-4 4 0-16,2 1 0 15,-2-1 0 1,-7 0-1 0,2-1 1-16,-1-1 0 0,-2-4 0 0,0-4-1 0,4-3 1 15,-2-5-2-15,6-6 1 16,-3-6 0-16,2-10 0 0,3-7-2 16,1-9 1-16,-3-8-7 15,1-5 1-15,2-9 7 0,-2 0 0 0,-1-4 0 0,0-9 1 0,1-6-1 16,-4 4 1-1,-2 3 0 1,-1 5 1-16,-2 7 0 16,-3 8 0-16,-1 12 0 0,-2 0 0 0,1 4-1 15,-1 3 1-15,0 2-1 16,-2 7 1 0,-3-3 0-1,0 7 1-15,0 2 0 0,0 1 1 16,0 0-2-16,0 4 1 0,0 2-1 0,-5 13 1 0,2 8-2 15,3 4 0-15,0 5 0 0,3 3 0 16,2 4 0 0,3 6 0-16,3 4 0 0,5 1 1 15,-1 1-1 1,4-2 0 0,5-2 0-16,-1-6 1 0,7-7-1 15,-2-4 1 1,-1-7 0-16,1-4 0 0,2-4-1 15,-7-5 1-15,1-3-1 0,-2-4 1 0,-6-2-1 16,-1-5 1-16,-7 0-1 16,0 0 0-1,0-3 0-15,-3-3 0 0,1-5-1 16,-6-5 0-16,0-4-7 0,-3-3 1 0,-5-10-10 0,-3-5 1 0,2 1-106 0</inkml:trace>
  <inkml:trace contextRef="#ctx0" brushRef="#br0" timeOffset="13853.95">7756 13648 158 0,'8'-7'0'0,"3"-7"0"16,4-2 0-16,3-3 1 0,4-3 1 15,1-3-1-15,1 4 0 16,5-1-1-16,3 3 1 15,2 0 0-15,6 4 1 16,-3 2 11-16,18 1 1 16,8 3-9-16,-2 1 1 15,-3 6-3-15,-8 4 1 16,-4 6-3-16,-15-4 1 16,-10 4-1-16,-2 0 0 15,-8 0-3-15,0-1 1 16,-7 0-38-16,4-6 0 15,0 1-50-15</inkml:trace>
  <inkml:trace contextRef="#ctx0" brushRef="#br0" timeOffset="14312.79">8983 13120 182 0,'0'0'0'0,"-5"-6"16"0,1 4 1 0,4 2-17 15,-4 0 1-15,0 2 0 0,-12 5 0 16,-8 4-1 0,-2 8 0-16,-9 6 0 0,1 6 0 15,-1 7 0-15,4-1 0 16,-1 5 0-16,6 3 0 15,2 5 0 1,7 2 0-16,8 1 0 0,2-2 0 16,7 1 0-16,8-6 0 15,6-2 0-15,2-5 1 16,7-5-1-16,-1-3 1 16,4-4-1-16,-1-5 1 15,3-4-1-15,-5-2 0 16,4-5-1 31,-5-5 1-32,2-3-6 17,-1-6 1-17,1-5-16-15,-1-10 0 0,1 1-96 16</inkml:trace>
  <inkml:trace contextRef="#ctx0" brushRef="#br0" timeOffset="14707.77">9105 12844 189 0,'0'0'0'0,"0"0"13"0,0 0 1 15,0 0-12-15,0 0 0 16,0 0-1-16,-4 12 0 16,1 9 0-16,-5 10 1 15,-3 9-2-15,3 4 0 16,3 6 0-1,-3 1 0-15,5-2 0 0,-2-3 1 0,2-2-1 16,3-8 0-16,-3-6 0 16,3-7 0-16,0-6-5 15,3-9 1 1,0 0-154-16</inkml:trace>
  <inkml:trace contextRef="#ctx0" brushRef="#br0" timeOffset="15773.96">9771 13472 98 0,'-2'-3'0'15,"-1"-2"49"1,0-2 0-16,3-3-48 0,-8-2 0 16,0-4 2-1,-6 2 0-15,-3 0-2 0,-5 3 1 16,-3 0-1-16,-5 5 0 16,-5 5 1-16,1 2 0 15,-2 5-1-15,-2 1 0 16,-1 5 0-16,4 4 0 15,-2 5-1-15,5 4 1 16,4 5-1-16,3 4 0 0,5 5 0 31,7 0 0-15,7-3 0 0,9 0 0-16,8-3 0 15,5-4 0-15,-1-4 0 0,9-5 0 16,2-5 0-16,3-6 0 15,1-6 0 1,1-6 0-16,0-8 0 0,-1-8 0 0,-3-9 0 0,-4-6 0 16,-4-5 0-16,-3-3 0 0,-4-2 0 15,-7 5 0-15,-2-1 0 16,0 9 0 0,-1 1 0-16,0 8 0 0,-2 6 0 15,0 6 1-15,0 5-1 16,0 5 0-16,4 3 0 0,-1 11 0 15,5 8 0-15,5 11 0 16,-2 9 0-16,5 9 0 16,-4 10 0-16,7 23 0 15,0 21 0-15,-10-6 0 16,1 4 0-16,-14-9 0 16,-3-7 0-16,-4-9 0 15,-5-9 0-15,3-24 0 16,5-19 0-16,-2-1 0 15,-1-6 0-15,-2-3 0 16,-6-7 0-16,-4-8 0 16,-7-7 0-16,3-12 0 15,-1-11 0-15,4-5 0 16,2-8-2-16,10-6 1 16,4-8 1-16,8-22 0 0,5-17-5 15,13 7 0 1,12-1 2-16,3 8 1 15,5 7 1 1,1 5 0 0,4 3-3-1,-4 13 1-15,2 11 3 0,-5 11 0 0,1 12 0 16,-2 10 0 0,-7 9 2-1,-4 6 0-15,-6 8-2 16,-3 8 0-16,-3 9 0 15,-4 4 0-15,0 5 0 16,-5-4 1-16,-3 0-1 0,0-10 1 16,-3 1 1-16,0-10 1 15,1-3 0-15,-1-3 0 16,0-3 0-16,-2-5 0 16,-1-6 0-16,-2-11 1 0,0-11-3 15,7-8 0-15,1-7-1 0,4-4 0 16,7-4 0-1,5 2 1-15,3 0-1 0,7-4 0 16,11-5 0 0,-3 13 0-16,4 5 0 0,-10 13 0 15,-1 12-1-15,-1 6 1 0,6 2-6 0,-2 8 0 16,3 3-12-16,0 1 0 16,-1 0-106-16</inkml:trace>
  <inkml:trace contextRef="#ctx0" brushRef="#br0" timeOffset="17311.14">10297 13750 141 0,'3'-7'0'16,"6"-8"13"-16,5-4 1 15,2-6-12-15,4-6 0 16,5-3 1-16,-1-5 1 16,3 0 0-16,-4 4 0 15,1 3 4-15,-5 2 1 16,-4 4-3-16,-2 4 0 15,-2 3-2-15,-8 4 1 16,-3-1-3-16,-3 5 0 16,-5 2-2-16,0 1 1 0,-4 3 0 15,1 4 0 1,-5 1-1-16,-3 4 0 16,-5 6 0-1,6 1 0-15,-4 3 0 16,1 4 1-16,2 1-1 0,4 3 1 15,-4 0-1 1,6 1 0-16,2 2 0 16,7 5 0-16,5 1-1 0,7 0 1 15,9-1 0-15,4-2 0 0,9-3 0 16,6-7 0-16,9-4-1 16,5-4 0-16,4-6 1 15,18-7 0-15,13-5-2 16,-8-9 1-16,-1-5 1 15,-11-4 0-15,-7-5-1 16,-9 3 1-16,-12-3 0 16,-7 9 0-16,-10 0 0 0,-12 5 0 15,-11 4 0 1,-6-2 0-16,-10-1 0 0,-2 2 0 16,0 0 0-1,-3 3 0-15,-3 2 1 16,4 3 0-16,-4 1-1 0,4 5 0 15,1 1 0-15,1 7 1 16,2 3-1-16,4 6 0 16,-1 5 0-16,3 8 0 15,4 4 0 1,7 2 0-16,2 1-1 16,5-1 1-1,8-2 0-15,4-6 0 16,6-6-1 15,4-8 1-31,-2-9-1 16,5-7 1-16,-3-7-1 0,1-6 0 0,-1-9 1 31,-1-4 0-15,-5-8 0-1,1 0 0 16,-3 1 0-31,-4 0 1 32,-2 2 0-17,-2 9 0-15,-3 2 0 0,-5 6 0 0,1 5-2 16,0 3 1-16,-4 5 0 31,0 3 0-31,1 3 0 16,1 15 0-16,2 8 0 0,0 7 0 0,3 7 0 15,3 4 0-15,1 6-1 16,1-5 1 15,4-1 0-15,1-7 0-16,4-6 0 16,1-9 0-16,1-9 0 15,1-13 0-15,-1-11 0 0,1-17 0 16,-2-14 0-1,1-24 0 1,1-21 0 0,-8-2 0-16,-12-8 0 15,3 1 0-15,-7-3 0 0,0 14 0 16,0 5 0 0,0 15 0-1,0 12-1-15,0 14 1 0,0 14 0 16,0 11 1-1,-3 11-1-15,-1 10 1 0,3 11-1 16,-2 14 0-16,3 14 0 16,3 10 0-16,-3 11 0 15,8 20 0-15,-1 19 0 0,4-13 0 16,5-1 0-16,5-6 0 0,2-6 0 16,1-16 0-1,1-11 0-15,3-14 0 16,2-14 0-1,-10-10 0-15,-1-12 0 16,-3-6 0 0,-1-9 0-16,-2-7 0 15,-2-8 0-15,-5-7 0 0,-1-6 0 16,-8-6 0-16,-2-3-5 16,-11-12 0-16,-7-11-15 15,-10 7 0-15,2-1-106 16</inkml:trace>
  <inkml:trace contextRef="#ctx0" brushRef="#br0" timeOffset="17549.24">11023 13301 174 0,'8'0'0'0,"3"0"5"0,8 4 0 0,12 7-2 0,8-9 0 0,12-1-2 0,2-4 1 0,5-6 1 0,21-5 0 0,16-6-3 0,-13-1 0 16,-1-2 0-16,-8 4 0 0,-14 1 0 0,-5 7 1 0,-15 4-2 0,-9 4 1 0,-11 2-4 0,-4 2 0 0,1 1-135 0</inkml:trace>
  <inkml:trace contextRef="#ctx0" brushRef="#br0" timeOffset="18154.98">11715 13550 150 0,'3'-3'0'0,"1"-3"9"0,5 4 1 16,2-1-6-16,5-6 1 15,4-5 1-15,5-5 0 16,3-6-1-16,2 0 0 15,-3-3-2-15,-4 2 0 16,1 1-2-16,-8 3 1 16,-9 0 1-16,1 5 0 15,-8 3-1-15,-3 0 0 16,-2 3 0-16,-10 1 0 16,-4 4 0-16,3 2 1 0,1 0-2 15,0 4 0 1,0 4-1-16,-3 3 0 15,0 6 0-15,2 2 0 16,2 3 0-16,4 8 0 0,7 5 0 16,5 4 0-16,9 0 0 15,8 3 0-15,3-1 0 16,9-6 0-16,8-3 0 16,4-10 0-16,-1-9 0 15,0-12 0-15,1-11-1 16,-4-11 1-16,-3-9-2 15,2-13 1-15,-4-11 0 16,-7 8 1-16,-10 2 0 16,-3 15 0-16,-9 13 0 0,1 4 0 15,-4 7-1 1,4 12 1 0,-1 10-2-1,3 13 1-15,0 10 0 16,-5 4 1-16,-3 9-1 15,-3-9 1-15,-2-2 0 0,-1-9 0 0,-1-5 0 0,-7-10 1 16,-6-8-1 0,3-14 1-16,1-14-1 15,6-4 1-15,7-8 0 0,11-5 0 16,3-8-2 0,13 0 1-16,7-3 0 15,19-6 1-15,13-8-1 0,-2 16 0 16,4 9 0-16,-3 6 0 15,-4 13-10-15,-11 4 1 16,-4 8-10-16,-18 5 1 16,-12 5 13-1,-6-1 1-15,3 1-111 0</inkml:trace>
  <inkml:trace contextRef="#ctx0" brushRef="#br0" timeOffset="19255.44">12975 12605 189 0,'4'-1'0'16,"-3"-2"3"-16,-1 3 0 15,3-5-1-15,-3 5 1 16,0 0-2 0,0 0 1-16,0 0-1 0,0 9 1 15,3 7-1-15,2 12 0 16,0 9 0-16,1 4 0 16,-3 4 0-16,2 2 1 15,0 1-2-15,-2-7 1 16,-3-7 0-1,0-3 0 1,0-6-1 0,-3-6 0-16,1-5-6 0,1-5 1 15,-1 1-144-15</inkml:trace>
  <inkml:trace contextRef="#ctx0" brushRef="#br0" timeOffset="19707.63">13289 12515 191 0,'3'3'0'0,"1"3"3"0,-3-3 1 15,-1-3-3-15,6 7 0 16,-1-3 0 0,14 18 1-16,4 6-2 0,4 16 0 15,3 14 2-15,1 9 0 16,2 12 3-16,2 27 0 16,3 24-1-1,-17-10 0 1,-3-4-3-16,-21-3 0 15,-15-7 0 1,-11-13 1 0,-11-12-1-16,-10-4 1 15,-14-9-2 1,-12-4 0 0,-11-5-3-1,-14-9 0 1,-12-4-20-1,-103 46-120 1</inkml:trace>
  <inkml:trace contextRef="#ctx0" brushRef="#br0" timeOffset="27762.96">3895 15120 145 0,'0'-3'0'16,"3"-2"5"-16,-3 5 1 16,-4-3 6-16,-3 5 0 15,3 2-12-15,-1-2 1 16,2 1 0-16,3-3 1 15,0 0-2-15,4-5 1 16,7-1 0-16,5-5 1 16,8-3-1-1,-1-3 1-15,4-3 0 0,4-2 0 16,4-3 1 15,2-2 0-15,3-2 1-16,2-5 1 15,4-7-3 1,-12 7 1-16,-3-1-2 16,-15 14 1-1,-8 5 0 1,-3 0 0 15,-2 4-1-31,-8-1 0 16,-3 3 0-1,0-1 1-15,-6 1-1 16,-1-1 0-16,-4 0 0 16,-2 1 0-1,-1 0 0 1,2 4 0-16,-2-2-1 0,2 3 0 0,1 2 1 16,3 2 0-1,-3 1-1 1,7 1 0-16,1 1 0 15,-5 7 0-15,-3 4 0 16,0 5 0 0,-1 3 0-1,-2 8 0-15,2 9 0 16,4-7 0 15,-3-1 0-15,7 2 0-1,1 4 0 1,3-3 0 0,3-4 0 15,7 1 0-31,5-2 0 0,8-1 0 0,0-4 0 16,6 2 1-1,5 0-1 16,1 0 0-31,4 0 0 0,4 0 0 16,7 0 0-16,1-5 1 31,7-3-1-15,11 0 1-16,7-3 0 47,-7-3 0-32,-3-3-1 1,-13-3 1-16,-2-2-1 16,-9 0 0-1,-9-3 0 17,-3 0 0-32,-9-2-1 0,1 1 1 0,-6-2 0 0,0 0 0 0,0 1 0 0,-4-3 0 15,-4 1-3-15,0-9 0 0,0-4-32 16,-3-5 0 15,2 0-76-31</inkml:trace>
  <inkml:trace contextRef="#ctx0" brushRef="#br0" timeOffset="28096.9">4578 14409 94 0,'0'-3'0'0,"0"-3"54"0,1 0 1 0,-1-7-54 16,4 5 0-16,-4 2 1 0,3 1 1 0,-3 2-2 0,0 3 0 0,-3 5-1 0,-2 10 0 0,2 9 0 0,-2 7 1 0,5 6-1 0,0 4 0 0,0 3 2 0,5 4 0 0,-1 5 1 0,4 2 0 0,0 2-2 0,3-4 1 0,0-1-2 0,0-7 1 0,-2-8-1 0,2-2 0 0,-3-7 1 0,0-3 1 0,0-7-1 15,3-1 1-15,0-1-2 0,1-4 0 0,-1-2 1 0,5-1 0 0,3-3-1 0,-3-1 1 16,3-3-1-16,-4 1 1 16,1-3-2-16,0 0 1 15,-1-3 0-15,1 1 0 16,-2 1 0-16,-1-3 0 0,2-2-4 16,1-3 1-16,0-5-8 15,3-5 1-15,3-3-7 16,-2-4 1-16,4-1-108 15</inkml:trace>
  <inkml:trace contextRef="#ctx0" brushRef="#br0" timeOffset="28737.68">5556 14616 143 0,'0'0'0'0,"0"0"8"0,0 0 1 16,0 0-4-16,0 0 0 15,0 0-2-15,-4-3 0 16,1-1-1-16,-5 1 0 16,1-2 3-16,-6 2 1 15,2 1 0-15,-13 2 0 16,-2 3-4-16,-4 2 1 15,-1 0-2-15,-4 4 0 16,-1 5 2-16,1-2 1 16,4 3-2-16,-3-1 0 15,2 1-1 1,5-2 0-16,5-4-1 0,4 0 0 16,5 1 0-1,5 5 0 1,5 4 0-1,11 0 0-15,8 1 0 0,9 2 1 16,3 0-1-16,7-1 0 0,4 1 0 0,2-1 1 16,-1-3-1-16,1 1 0 0,-5-2 0 15,-4 0 1-15,-6 0-1 16,-4-1 0-16,-6-4 0 16,-5 1 0-16,-6-1 1 15,-1-2 1-15,-4-2-1 16,-17 4 1-16,-16 4-2 15,2-4 0-15,-5-1 0 16,1-3 1-16,-6-4-1 16,1 0 0-16,-3-4-1 15,6 0 1-15,5 0 0 16,1-2 1-16,4-1-1 16,5-2 0-1,5 1-3-15,6-3 0 16,5-1-8-16,12-2 0 0,5-3 24 0,9-1 0 15,-1 0-186 1</inkml:trace>
  <inkml:trace contextRef="#ctx0" brushRef="#br0" timeOffset="29642.33">5893 14931 163 0,'0'-4'0'0,"0"-4"0"15,3-3 1-15,2 0-1 0,-1 2 1 32,3-1-1-32,1 3 0 15,-4-1 0-15,3 0 0 0,0 2 0 16,1-2 1-16,0 0 3 0,0-1 0 16,1-4 0-16,2-1 0 15,4-3-1-15,0-3 0 16,1-5 2-16,-4 0 0 15,3 0-4 17,-6 0 1-32,2 0-2 15,-3 3 1 1,-5 0 0-16,-3 5 1 16,-3 2-1-16,-5 4 0 15,0 3 0-15,-4 3 0 0,-4 4 1 0,-9 5 0 16,-7 7-2-1,1 5 1-15,-8 6 0 0,0 7 1 16,-4 7-2-16,5 3 0 0,-1 5 0 16,8-2 1-16,4-1-1 0,8-1 0 0,1-1 1 15,10 0 0-15,3-2-1 0,13-4 0 16,8-5 0-16,10-4 1 16,13-7-1-1,7-5 1-15,6-6 1 0,14-4 0 16,11-7 0-1,-12-2 1 1,0-6-3 0,-7 2 0-1,-8 0 2 17,-8 3 0-17,-2 2-2-15,-6 2 0 0,-7 2 0 16,-7 0 0-16,-12 2 1 0,0 0 0 0,-3 0 0 0,-5 0 0 0,1 4-1 0,-1-4 0 15,0 0-1-15,0-4 0 16,-1 0-4 0,-1-4 1-16,2-3-13 15,-3-1 0-15,3-4-121 0</inkml:trace>
  <inkml:trace contextRef="#ctx0" brushRef="#br0" timeOffset="32005.72">6651 14471 153 0,'0'0'0'0,"0"0"4"0,0 0 0 0,0 0-3 16,0 0 1-16,0 0 9 0,0 0 0 16,0 0-9-1,0 0 0-15,0 0 8 16,0 0 1-16,0 0-8 15,0 0 0-15,0 0 1 32,0 0 1-32,0 0-4 15,0 0 1-15,0 0-1 0,0 0 1 0,0 0-1 0,0 0 0 16,0 0-1 0,0 0 1-1,0 0 0-15,0 0 0 0,0 0-1 0,0 0 0 0,0 0-2 16,0 0 1-1,0 0-23-15,0 0 1 16,0 0-108-16</inkml:trace>
  <inkml:trace contextRef="#ctx0" brushRef="#br0" timeOffset="32619.51">6678 14861 198 0,'0'0'0'0,"0"-3"0"0,0 0 0 16,0 0 3-16,0 0 1 16,0-2-4-16,3 0 1 15,1-4 2 1,1 3 1-16,3 1-1 16,3 2 0-16,-3 0 0 0,3 3 1 15,-3 1-2 1,-4 3 1-16,3-1-1 0,-3 0 1 15,0 0-3-15,-4-8 0 16,-4 1-174-16</inkml:trace>
  <inkml:trace contextRef="#ctx0" brushRef="#br0" timeOffset="35640.65">6213 15421 119 0,'0'0'0'0,"0"0"34"15,0 0 1-15,0 0-34 16,0 0 1-1,0 0-1-15,0 0 1 0,0 0-2 16,0 0 1-16,0 0 0 16,0 0 1-16,0 0-1 15,0 0 1-15,0 0-2 16,0 0 1 0,-33 51 1-16,17-15 0 0,1 8-1 31,2 1 1-31,5 3 1 15,0 2 0 1,2 2-2 15,5 1 0-15,-3 1 0-16,0 1 0 31,4 1 0-15,-3-3 0-16,3-2-1 15,0-7 1-15,3-5 0 0,-3-5 0 0,1-4-1 0,2-5 1 0,-3-6-1 0,4-4 0 0,-4-2 0 0,0-4 0 0,0-4 0 16,0-5 0 0,-4-11-5-1,0-8 1 1,-2 0-154-16</inkml:trace>
  <inkml:trace contextRef="#ctx0" brushRef="#br0" timeOffset="36137.47">6067 15382 158 0,'3'3'0'16,"2"0"7"-16,3 3 0 0,6 1-1 0,6 2 1 0,2 0-6 0,3 4 1 0,5-1 0 0,2 2 0 0,-1 2 1 15,0-2 0-15,2 0-2 16,-4 0 1-16,0-3-1 15,-5 0 0-15,-4-2 2 16,2-1 0-16,-6 0 0 16,0-2 0-1,-5-3-2-15,-3 2 0 0,-4-1 1 0,-1 3 1 16,-3-1-3 0,0 2 1-16,-3 1 0 0,3 2 1 15,-3 1-2-15,2-2 0 16,-3-1 0-16,0 5 0 15,-7-1 1-15,3 4 0 16,-5 1-1-16,-1 3 0 16,2-1 1-16,-4 2 0 15,-3 0-1-15,0-2 1 16,-1-1-1-16,3-4 1 16,-1-1-1-16,3-3 1 15,-3-1-1-15,3-3 0 16,-1-2-1-16,3-3 1 15,2-4-2-15,4-6 0 16,7-6-30-16,4-8 0 16,3 1-80-16</inkml:trace>
  <inkml:trace contextRef="#ctx0" brushRef="#br0" timeOffset="37044.23">6773 15533 137 0,'0'0'0'16,"0"-5"22"-16,0 19 0 16,-6 5-20-16,6 5 0 15,0 2 4-15,0 1 0 16,0-1-6-16,3 1 0 15,-3-1 0-15,3 1 1 16,-3 1-1-16,0-3 1 16,0-2 2-16,-3-3 0 15,3-1 2-15,-3-4 0 16,3 0-5-16,0-8 0 0,0-4 1 16,3-9 0-1,-3-8 0-15,0-5 0 16,3-4 0-16,2 0 0 15,3-2 0-15,0 0 0 0,3 0-1 16,-2 1 0 31,5 1 0-47,2 1 0 16,3 2 0-1,7 3 1 16,6 1-1 1,2 1 1-17,6 1-1-15,-1 1 0 16,3 2 0-16,4-1 0 0,4-1 0 0,-16 4 0 31,-10 3 0-15,0 3 0 15,-9 1 0-15,4 0 0-1,-6 2 0 1,1 0 0-16,-2 2 0 0,-1 1 0 16,-1 0-1-16,-1 0 0 31,-1-1-7-16,-3-4 0 17,-2 1-142-32</inkml:trace>
  <inkml:trace contextRef="#ctx0" brushRef="#br0" timeOffset="37277.76">7473 15464 194 0,'0'0'0'0,"5"4"4"0,-2 3 1 15,-1 6-3-15,1 2 1 0,0 4-2 0,2 9 0 0,-1 8-1 0,0 0 0 0,-1 1 0 0,0 2 1 0,-2 2 0 0,2-7 1 0,-3-3-1 0,0-4 1 0,0-7-2 0,4-3 1 0,-4-3 0 0,0-7 0 0,-4-9-9 0,1-18 1 0,0-1-142 0</inkml:trace>
  <inkml:trace contextRef="#ctx0" brushRef="#br0" timeOffset="37501.54">7454 15058 231 0,'2'3'0'0,"4"1"0"16,-1 3 0 0,1 0 0-16,2 1 0 0,0 0-22 15,-3-8 0-15,-2 0-109 16</inkml:trace>
  <inkml:trace contextRef="#ctx0" brushRef="#br0" timeOffset="37849.48">7819 15572 149 0,'0'5'0'0,"3"1"4"0,0 10 0 0,5 7 0 0,-1-3 1 15,-2 0-5-15,0-1 1 16,1 0 1-16,-4-4 0 16,1-2-2-16,-3-2 0 15,0-2 3-15,-3-3 0 16,1-1 2-16,-4-5 1 16,-2-3-4-16,-1-5 0 15,-1-6 1-15,1-5 1 16,1-5-3-16,0-6 1 0,0-4-2 15,0-1 1 1,5-1-1-16,3 4 0 0,0 2 0 16,5 4 0-16,1 2 0 15,7 4 1-15,-1 1-1 16,6 5 1-16,5 0 0 16,1 5 0-16,4 3-1 15,2 4 0-15,1 4 0 16,1 2 1-16,-1 6 0 15,-1 2 1-15,-4 5-2 16,1 4 0-16,-3 3 0 16,-1 5 0-16,-2 2 0 15,-3 3 0-15,-2 3 0 16,0 1 1-16,-2-1-1 16,2-4 0-16,-4-3 0 0,2-4 0 15,2-3 0 1,-3-5 0-1,1-6-4-15,-2-10 0 16,-1-1-145 0</inkml:trace>
  <inkml:trace contextRef="#ctx0" brushRef="#br0" timeOffset="38271.29">8572 15037 151 0,'0'0'0'0,"0"0"33"0,0 0 1 16,0 0-34-16,0 3 0 0,-3 1 0 15,0 11 0-15,-4 9-1 16,4 11 1-16,-3 11 0 16,4 2 0-16,-1 7-1 15,3 4 1-15,3 6 0 16,2 1 0-16,6-1 0 15,5-4 0-15,2-2 0 16,14 0 1-16,4-1-1 16,-6-22 0-16,-7-16 0 15,4-4 0-15,-3-10 0 16,-2-4 0-16,-5-7 0 16,-2-6 0-16,0-5 0 15,-8-5 0-15,-7-9-7 16,0-3 0-1,-3 1-140-15</inkml:trace>
  <inkml:trace contextRef="#ctx0" brushRef="#br0" timeOffset="38512.91">8274 15346 185 0,'0'0'0'0,"0"-3"8"15,0 3 0-15,4 0-5 0,4 0 1 0,8-2-4 0,6-1 1 0,5-1 0 0,4-1 1 16,8-1-1-16,-1 1 1 16,3 0-1-16,4 2 1 0,2 2-1 15,2-1 1-15,-2 2-1 16,6 3 1-16,2 2-2 15,-12-2 0-15,-12-1 0 16,-4 1 0-16,-4 0 0 16,-4-2 1-16,-3 1-1 15,-1-2 0-15,-2 0-11 16,1-3 1-16,2 0-137 16</inkml:trace>
  <inkml:trace contextRef="#ctx0" brushRef="#br0" timeOffset="39001.83">9636 14958 132 0,'0'0'0'16,"-5"-3"41"-16,0 3 1 15,2 0-42 1,-5 0 0-16,2 1 0 0,-10 1 0 16,-4-1 0-16,-7 4 0 15,-1 0 0-15,-2 3 0 16,-4 2 0-16,-2 9 0 16,-2 8 0-16,-1 5 0 15,-4 7 0-15,6 5 0 16,1 3 1-16,1 3 0 31,1 3-1-15,7 1 0-16,3 1 0 15,9 2 1-15,4 4-1 16,6-3 1 0,5-3-1-16,9-4 0 0,9-1 0 0,10 6 1 0,11 2-1 15,2-10 1-15,1-7-1 0,-6-10 0 0,-4-11 0 16,2-3 1-16,1-8-1 15,-1-2 1 1,1-6-2-16,-1-4 1 0,-5-6-23 16,-3-7 1-16,-2 1-102 15</inkml:trace>
  <inkml:trace contextRef="#ctx0" brushRef="#br0" timeOffset="39669.42">9766 14861 144 0,'0'0'0'0,"3"-3"37"0,-3 3 0 15,5-3-37-15,-5 3 0 0,0 0 1 0,-3 3 0 0,1 5 0 0,-1 12 0 0,0 14-1 0,-2 4 1 16,-3 7-1-16,2 5 0 16,-2 6 0-1,4-5 0 1,-4-1 0 78,0-1 0-79,0-4 1-15,2-9 0 0,1-8-1 16,0-5 0-16,2-7 0 0,-2-4 0 0,5-2-9 0,-3-7 0 16,-1 0-141-16</inkml:trace>
  <inkml:trace contextRef="#ctx0" brushRef="#br0" timeOffset="40587.44">10014 15691 189 0,'3'-4'0'0,"2"-2"1"16,6-8 0-16,-2-5-1 15,9-4 1 1,2-3-1-16,0-3 0 15,5-2 0 1,-1 3 1-16,0 0 4 16,-4 3 1-1,-1 2-2-15,0 3 1 0,-5 1-3 0,-2 2 1 0,-4 1 0 16,0 2 1 0,-5 2-3-16,-3-1 1 0,-3-1-2 15,-2 0 0 1,-1 0 2-16,-2-1 0 0,-3-7-1 15,2 3 1 1,-5 0-1 0,1 2 0-1,1 2-1 1,1 2 0 15,-5 2 0-31,0 3 1 0,2 4-1 16,-2 1 0-16,4 3 0 15,1 1 0 17,0 1 0-32,-2 15 0 15,-2 9-1-15,4 1 0 0,-2 1 1 16,10 6 0 0,0 7 0-1,3-4 0-15,3 1-2 0,5 2 1 31,0 4 1-15,3-2 0 0,4 1 0-1,4-2 0 17,6-4 0-32,7-4 0 0,5-3 0 15,6-4 0-15,2-4 0 0,2-5 0 0,0-3 0 16,10 2 0-1,6-7 0 1,-10-4 0-16,-9-5 0 16,-11-3 0-16,-10-3-1 0,1-8 1 0,-1-7-1 0,-4-7 1 15,-1-9-27-15,4-15 0 16,-4 1-96 0</inkml:trace>
  <inkml:trace contextRef="#ctx0" brushRef="#br0" timeOffset="41154.82">11124 15182 177 0,'-5'-1'0'0,"2"-4"10"0,-2 5 1 0,2 0-8 0,-2 3 1 16,-3 2-3-16,-9 1 0 0,-10 3-1 0,-4 1 0 0,-5 1 0 0,-5 1 1 0,-3 2 0 0,2 3 0 0,-5 2-1 0,4 1 1 0,4 1 0 0,5 2 0 0,4 0 0 16,3 1 0-16,8-2-1 0,7 3 0 0,1 1 0 0,11 2 0 0,8 2 0 0,6-5 0 0,9-4 0 0,4-3 0 0,7-7 0 0,6-5 0 0,-1-6 0 15,0-3 0-15,2-7 0 16,-8-2 0-16,0-7 1 16,-5-3 0-16,-4-1-1 15,-2-5 1 1,-7 0 0-16,-4 0 0 0,-1 0 1 15,-4 1 1-15,-3 1-1 16,-1 4 0 0,-2 5-1-16,3 3 1 0,-3 1-2 15,0 5 0-15,0 4 1 0,0 4 0 16,0 0-1 0,0 3 0-16,-3 2 0 15,1 15 0-15,1 11-1 16,-1 5 0-16,2 7 1 15,-3 14 0-15,0 8 0 16,1 8 0-16,-1 7 0 16,3 18 0-16,0 14 0 15,0-17 0 1,3-6 0-16,0-25 0 16,2-16 0-1,-2-15 1 1,3-11-1-16,5-3 1 0,4-8-1 0,3-4 0 15,6-5 1 1,-1-7 0-16,1-6-1 16,-1-3 0-16,-1-3-1 15,2-5 1-15,-4-6-9 16,2-3 1-16,2-3-7 16,7-16 0-16,1-12-36 0,-2-1 1 15,1 1 1-15</inkml:trace>
  <inkml:trace contextRef="#ctx0" brushRef="#br0" timeOffset="41916.62">11227 15282 125 0,'0'0'0'15,"-3"-6"44"-15,3 3 1 16,-3-2-45-16,3 5 1 16,-2-1-1-16,2 1 1 15,0 0-1-15,5 6 0 0,0 8 0 16,6 8 0-16,1 7 0 15,2 2 0-15,5 4 0 16,-2 1 0-16,2-1 0 16,0-3 0-16,2-6 0 15,-4-6 1-15,0-4-1 16,-1-8 0-16,-1-7 0 16,0-9 1-16,-4-9-1 15,-4-3 1 1,1-6-1-16,-6-2 1 0,-1-4-1 15,4-2 1-15,-5-2 0 16,3 0 0-16,2-1 2 16,-5 4 0-16,3 4-3 15,-3 5 1-15,0 4 0 16,0 6 0-16,0 3-1 16,0 3 0-1,2 2 0-15,1 3 1 0,-3 3-1 16,0 0 0-16,0 6 0 0,0 3 0 15,-3 5 0 1,1 10 0-16,-1 9 0 16,3-2 0-16,0 1 0 15,3 4 0 1,2 3-1-16,3 0 1 16,4 0-1-16,2-4 1 15,5-3 0-15,-2-4 0 0,5-3 0 16,2-8 0-16,-1-6-2 15,4-6 1 1,0-7-8 0,1-5 0-1,2-7-14 1,1-5 1-16,1 0-93 16</inkml:trace>
  <inkml:trace contextRef="#ctx0" brushRef="#br0" timeOffset="42505.62">12117 15263 136 0,'3'-9'0'0,"-1"-8"9"0,1 4 1 0,-3-1 2 0,0 5 0 0,-5 1-3 16,-4 4 0-16,-4 0-5 0,-7 3 0 0,-12 2-3 16,-1 3 1-16,-3 2-2 15,3 0 1-15,2 2-1 16,0 4 1-16,2 2-1 0,0 2 0 16,-1 0-1-1,8-2 1-15,4-2 0 0,6 4 0 16,-1-1 0-16,10 5 0 15,8 4 0-15,6-4 0 16,8-3 0-16,-2-4 0 16,5-7 0-16,5-1 0 15,4-4 0-15,0-2 0 16,4-6 0-16,-4 0 1 16,2-6-1-16,-1-1 0 15,-6-3 0-15,-1-5 1 16,-3-3 1-16,-4-3 0 0,-4-1 0 15,-6 2 0-15,0-4-1 16,-5 6 1-16,0 1-1 16,-2 6 1-16,-1 4-2 15,-1 1 1-15,-1 2-1 16,1 4 0-16,-2 0 0 16,-1 4 1-16,3 3-1 15,1 0 0-15,0 3 0 16,0 10 0-16,0 7 0 15,0 8 0-15,1 6 0 16,3-1 0-16,-1 1 0 16,5 7 0-16,4 0 0 15,2 4 0-15,-1 2 0 16,1-4 0-16,2-1-1 0,1-3 0 16,0-1-10-1,7-9 1-15,-4 1-137 16</inkml:trace>
  <inkml:trace contextRef="#ctx0" brushRef="#br0" timeOffset="43183.88">12059 15037 110 0,'0'0'0'0,"0"0"54"15,0 0 0-15,0 0-54 0,0 0 0 16,-6-1 0-16,1 1 1 0,-3 0-1 16,-4 8 0-16,-4-1-1 15,0 7 0 1,-3 5 0-16,4 4 1 15,-3 4-2-15,9-4 1 0,-2-1 0 16,6-3 0-16,-1-4-10 16,4 0 0-1,2-1-125-15</inkml:trace>
  <inkml:trace contextRef="#ctx0" brushRef="#br0" timeOffset="44055.03">12434 14842 127 0,'-3'-10'0'0,"-2"-8"1"0,2 0 0 15,0-3 2-15,1 3 1 16,-1-3 7-16,2 6 0 16,-3 2-3-1,4 4 1-15,-4 4-3 16,1 1 0-1,-1 1 2-15,4 3 0 0,-3 0-4 0,2 7 1 16,1 7-4-16,0 14 0 16,1 13 0-16,2 4 1 31,-3 8-1-31,5 6 0 16,1 5-1-16,2 2 1 31,0 2 0-31,3-8 1 15,-1-6 0 17,4-4 0-32,3-5-1 15,0-9 1-15,2-6-2 0,1-7 1 16,-1-7-1 15,-1-5 1-15,-1-8-3-16,0-3 1 15,0-6-12 17,4-4 1-32,-1-2-3 15,4-2 1 1,1-3-110 0</inkml:trace>
  <inkml:trace contextRef="#ctx0" brushRef="#br0" timeOffset="44337.01">12666 14565 180 0,'0'0'0'0,"5"-2"21"0,-5 2 0 0,0 0-20 0,0 0 0 0,0 0 0 0,0 4 1 0,2 0-2 16,2 20 0-16,-1 11 0 16,2 9 0-16,-2 8 0 15,2-3 0-15,-3 4 0 16,1-6 0-16,0-3 0 16,-3-8 0-16,3-8 0 15,-3-6 0-15,0-7-19 16,5-7 1-16,-2 0-117 0</inkml:trace>
  <inkml:trace contextRef="#ctx0" brushRef="#br0" timeOffset="44901.48">13044 14849 157 0,'0'-13'0'0,"0"-7"7"16,-3 0 0 0,2-2 0-16,1 2 1 0,0 1-3 15,1 5 0-15,2 5-2 16,-1 2 1-16,4 4-2 16,-3 5 1-1,4 2 0-15,2 7 1 0,-1 3-2 16,3 7 0-16,3 5 0 15,3 4 1-15,2 2-2 16,2 4 0 0,2 5 0-16,-1 4 1 15,2 8 0 1,-1 5 0-16,-4 9-1 0,-2 14 0 16,-3 14-1-1,-14-8 0 1,-11-1 0-16,-12-10 1 0,-16-5-1 15,-12-14 1-15,-13-12-1 16,-14-7 0 0,-21-9-49-16,-77 38-76 15</inkml:trace>
  <inkml:trace contextRef="#ctx0" brushRef="#br0" timeOffset="57554.13">23193 9243 151 0,'-12'11'0'0,"-15"7"0"15,-1 9 0-15,-5 7 0 16,2 11 0-16,-1 12 0 15,-5 14 0-15,-3 18 0 16,9-3 0 0,3 4 0-1,6 1 0-15,5-1 0 16,1 2 0 0,3 5 0-1,1-2 0-15,1 3 0 16,0-4 0-16,-2-1 0 15,2 8 0 1,0 5 0-16,-1 7 0 0,-2 1 1 0,4 4 0 0,-2 5-1 0,-1 2 0 0,-1 3 0 16,-2 9 0-16,0 5 0 15,-1 29 0 1,0 23-9-16,-2 21 0 0,0 0-87 16</inkml:trace>
  <inkml:trace contextRef="#ctx0" brushRef="#br0" timeOffset="58242.21">31378 15203 173 0,'0'0'0'0,"-5"4"4"16,5-4 0-1,0 3-3-15,0-3 0 0,-2 5 6 16,1 3 1-16,-2 4-7 16,-11 5 1-16,-10 5-2 15,-11 8 1-15,-12 7-1 16,-28 29 0-16,-25 21 0 16,-27 16 0-1,-27 19-1-15,-53 40 0 16,-45 33-2-16,-22 24 0 0,-32 28-1 15,0 5 0-15,0 1-131 0</inkml:trace>
  <inkml:trace contextRef="#ctx0" brushRef="#br0" timeOffset="60100.06">2757 5919 144 0,'0'0'0'0,"0"0"1"15,0 0 1-15,-34 27-1 16,15-1 1-16,-5 5-2 16,4 15 1-16,-2 11-1 15,-1 32 0 1,-4 22 0-16,0 18 1 16,4 21-1-16,-1 17 1 0,1 14-1 15,-4 38 1-15,0 31-1 16,7 18 0-16,6 23 0 15,4 9 0-15,4 11 1 16,-2 1 0-16,-3 5-1 16,6 4 1-16,-2 5-1 0,2 1 1 15,-1 4 0 1,-2 13 1-16,-3 13-1 31,1-16 0-31,-1-4-1 16,8-9 0-16,3-15 1 47,3-17 1-47,1-17-2 0,3-17 1 15,3-19-1 17,-1 7 1-32,-4-2-1 15,0-22 0 1,-2-14 0-1,-3-24 0-15,0-18 0 16,-5-16 1 0,2-15-1-1,3-28 1 1,0-24-1 15,0-31 0-15,-3-24-2-1,3-29 0 1,0 0-119-16</inkml:trace>
  <inkml:trace contextRef="#ctx0" brushRef="#br0" timeOffset="62045.85">2680 5536 180 0,'4'1'0'0,"3"1"0"0,-21-18 1 0,-9-10-1 0,2 2 1 16,3 3-1-16,5 2 1 0,-1 3-1 16,14-6 0-16,8 2 0 15,11-6 0-15,15-7 0 16,8 2 0-16,13-7-1 15,30-7 1-15,20-3-1 16,10 4 1-16,9 0-1 16,3 10 1-16,5 8-1 15,15 2 0-15,12 6 0 16,15 2 1-16,14 5 0 0,2-4 1 16,11 4-1-16,8-3 0 15,7 3 0 1,12 1 0-16,4-1 0 0,4 5 0 15,4 1 0-15,3 9 0 16,5-1 0-16,12 5 0 16,13-1 0-16,-3 4 1 15,5 2-1-15,8-2 1 16,-1-4-1-16,8 1 0 16,4-3-1-1,-12 1 1-15,1-3 0 16,2 2 0-16,6 3 0 15,-13-5 1-15,-4 1-1 0,-10 3 0 16,-10-3-1-16,-11 4 1 16,-10 6 0-16,-9 2 0 15,-7 3 0-15,-13-1 0 16,-7 1 0-16,-15 0 1 0,-11 1-1 16,-1 3 1-1,-7 4-1-15,-20 6 0 0,-13 4 0 16,-18 5 1-1,-15 6-1-15,-11 10 0 16,-14 6 0-16,-3 1 0 0,-10 10-1 16,-8 13 1-1,-2 13 0 1,-10 8 0 0,-3 13 0-16,-6 10 0 0,-8 12 0 0,-2 18 1 15,-7 20-1 1,1 10 0-1,-4 9 0 17,-1 9 0-32,-3 4 2 0,4 12 1 31,-1 11-2-15,2 9 0-1,2 5 0 1,1-1 0-1,-3 1 0 17,6 6 0-32,5 8-1 15,-2 3 1 1,2 8-1 15,5-5 1-31,-2 2-1 16,2-16 1-16,-1-6 1 0,1-9 0 0,-3-11-2 0,-1-2 0 0,1-3 0 0,-2-3 0 0,-3-4 0 0,1-10 1 15,2-8-2-15,6-4 1 0,4-7 0 16,2-11 0 0,4-7 0-16,-1-8 0 15,1-7-1-15,-2-7 1 16,0-7 0 0,-1 7 0-16,-1 6 0 0,-5-4 0 15,-4 0 0-15,3-3 0 0,0-1 1 0,5-6 1 16,0-5-3-16,0-9 1 15,-5-8 0-15,2-14 0 16,-6-12 0 0,-2-5 0-16,-2-8 0 0,-9-10 0 0,-3-10 0 15,-8 2 0 1,-3-6 0-16,-5-4 0 16,-11-3 0-16,-8 2 0 0,-9 1 0 15,-4-7 0 1,-4-2 0-16,4-14 1 15,3-12 0-15,-7 1 0 0,-2-5 0 16,-28-3 1-16,-18-3-2 0,1-7 0 16,-3-4 0 15,-11-5 0-31,-10-4 0 0,-6-5 0 0,-6-3 0 0,-10-4 1 0,-4-1-1 16,-3 2 1-1,-10-1-2 1,-15 6 1-16,-13 4 0 0,-5 1 0 15,-6 2 0-15,4 5 0 0,3 3 0 0,-15 3 0 0,-11 2 0 0,8 4 0 0,1 2-1 16,-2 6 1 0,-4 4 0-1,0 6 0 1,1 4 0-16,-1-2 0 16,0 2 0-1,1-4 0-15,0-4 0 16,3-1 1-16,1-2-1 15,9-5 1-15,2-2-1 16,-5-1 1-16,-2-1-1 0,2-2 1 0,2-1-1 16,6-2 1-16,5 0-1 15,-2-1 1-15,2-4-1 0,1 0 1 16,0 1-1-16,-1-2 0 0,-3 0 0 0,4-2 0 0,4-3 0 0,1 0 0 16,3-1-2-1,-3-2 1-15,0 0 1 16,7-4 0-16,-3-4-1 0,17-3 1 0,10-3-1 0,2-6 1 0,4-5 0 15,-1-1 0 1,3-2 0-16,13 3 0 16,14 2 0-16,2-1 0 0,9 1 0 0,1 0 0 15,9-1 0-15,-4-2 0 16,-1-2 0 0,7 2 0-16,5-1 0 0,-2 1 0 15,2-2 0-15,3 3 0 31,1 0 0-31,4 0 0 16,8-1 0 0,-2-7 0-16,-3-3 0 0,8-4 0 15,5-5 0-15,6 4 0 32,10 2 0-17,-1 1 0-15,2-1 0 0,2-8 0 0,3-6 0 16,4 3 0-1,1 0 0 1,7 1 0-16,0 0 0 0,19-25 0 16,11-17-1-1,24-44 1 1,-3-1-153-16</inkml:trace>
  <inkml:trace contextRef="#ctx0" brushRef="#br0" timeOffset="68541.83">30981 8811 163 0,'-13'5'0'0,"-9"6"1"0,-9 0 0 15,-9 3 0-15,-14 6 0 16,-16 6 0-16,1 4 1 16,-4 4-1-16,-4 7 0 15,-3 6-1 16,1-5 0-31,-1 0 0 16,-3-5 1 0,-2-3-1-1,2 1 0-15,-2-3 0 16,12 1 1-16,4 0-1 16,1-8 0-1,4-6 0 1,7 1 0-16,7 2 0 0,9-11 1 15,8-7-1 1,3 2 1 0,7-1-1-16,4-5 1 15,5-3-1-15,0-6 0 0,0-5-10 0,1-8 1 16,1 2-104 0</inkml:trace>
  <inkml:trace contextRef="#ctx0" brushRef="#br0" timeOffset="70901.99">27280 8964 162 0,'-39'1'0'0,"-27"4"0"0,-19 3 1 15,-20 6 0 1,-16 5 0-16,-17 4-1 16,-8 3 0-16,-12 1 2 0,-10-1 0 15,-11 1 1-15,-2-1 0 16,-5 1-2-16,8-1 1 16,6-4-1-16,-4 9 0 15,0-1 0 1,10-3 1-16,6-1-2 15,0 4 1-15,3 4 0 0,11 2 1 16,6 0-1-16,5 0 1 16,8 1-2-16,-5 0 1 15,5 2-1 1,6 2 0-16,7 3 1 0,-9 16 1 16,-2 14-2-16,4 4 0 15,2 6 0-15,9 0 0 16,8 2 0-16,17 4 0 0,16 4 0 15,8 9 0-15,10 3 0 16,9 7 1 0,9 6-1-16,6 9 0 15,4 10 0 1,3 6 0-16,5 10 0 0,0 13 1 0,-4 9-1 16,3 3 1-1,0 7-1 1,4-2 1-16,2 1-1 0,0 21 0 15,0 12 0-15,2 15 0 16,-3 11 0-16,8-5 0 0,3 1 0 16,6-8 1-16,2-6-1 0,13-14 0 15,8-11 0 1,8-15 0-16,8-13 0 16,5-16 0-16,5-13 0 0,-1-4 0 15,-3-6 0 1,4-8 0-16,3-7-1 15,8-8 1-15,5-10-1 0,-2-8 1 16,0-10 0-16,14 0 0 16,8-4 0-16,3-7 0 15,5-7 0 1,5-1 0-16,3-3 0 16,4 2 0-1,0-1 0 1,4-6 0-16,-1-3 0 15,1-3 0-15,0-2 0 0,1-1 0 0,1-2 0 0,3 0 0 16,2-1-1-16,-4-3 1 16,-2-6 0-1,10 0 0 1,4-6 0-16,0-2 0 0,2-4 0 16,1-3 0-16,5-2-1 15,-6 0 1-15,3 3 0 0,-8-3 0 0,-1 1 0 16,6-10 0-16,3-4 0 15,6-7 1-15,6-4-1 16,-1-5 0 0,2-4 0-16,-5-2 0 15,-1-4 0-15,4 0 0 16,2-3 0 0,1-1 0-1,2-3 0-15,-1-6 1 16,-1-7-2-16,4-4 1 15,-1-6 0-15,8-4 1 0,6-3-2 16,-2-2 1-16,-3-3 0 16,2-5 0-1,1-7 0 1,-6 5 0-16,-3 1 0 16,1-3 0-1,-2-2 0-15,-4 0 0 16,-2-1 0-1,-9-1 0-15,-5-3 0 0,-2-6 0 0,-4-3 0 0,-7-4 0 0,-6-4 0 0,-4-5 0 0,-4-5 0 0,-8 3 1 0,-8 0-1 32,1-3 1-1,-2-1-1-15,-10 4 0-16,-6 3 0 0,-7-3 0 15,-4 0 0 16,-8 5 0-31,-8 1 0 16,-6-4 0 15,-8-2 0-15,-5-1 0 0,-8-2 0-16,-4-8 0 15,-8-8-1 1,-3 1 1-16,-4-4 0 0,-1 2 0 15,-3-2 0-15,0-10 1 16,-3-9-1 0,-2 4 0-1,-3-4 0 1,-3 7 0 0,-4 3 0-1,-7-3 0 16,-8-2 1-31,-3 4 0 16,-3 1-1-16,-2 3 0 16,-3 3 0-1,0-3 0 1,-3-3 0-16,-5-2 0 16,-4-1 0-1,-2 4 1-15,-2 4-1 16,-1 1 0-1,0 4 0 17,-4 10 0-17,0 9 0 1,-8-1 0-16,-4 3 1 31,4 2 0-15,-1 3 0-1,-6 3 0 17,-6 0-1-17,-2 4 0 1,-3 1 1-16,-8 12 0 0,-5 6-1 0,-1 2 1 16,-3 6-1-1,-10 0 0 1,-9 6 0-1,0 4 0-15,-2 1 0 16,0 6 0-16,-1 2 0 0,-6 3 0 16,-7-3-1-1,3 7 1 1,-1-1-1-16,3 2 1 16,0 1 0-1,-2 9 0 1,-1 7 0-1,0-3 0-15,-1 1 0 16,1 3 0-16,-2 1 0 16,2 2 0-16,0 8 0 15,1-1 0-15,0 4 0 0,1 2 0 16,1 3 0-16,0 0 1 0,0 2-1 0,-4-1 0 0,-2 2 0 0,4 2 0 0,4 3 0 0,-7 3 0 16,-6 4-1-16,-2 10 0 0,-1 5 0 0,11-7 1 0,6-4 0 0,0 7 0 0,3 1 0 0,-3-1 0 0,0 2-2 0,9 7 1 0,6 4 0 0,2-3 1 0,3-1-1 0,7 4 1 0,3 0 0 0,3 2 0 0,5-4 0 0,4 1 0 0,7-2 0 15,-5 7 0-15,3 7 0 0,8-1 0 0,0-3 0 0,1 3 0 0,-1-3 0 0,-1 3 0 16,-3 1 0-16,4 12 0 0,2 7 0 0,-2-2 0 0,0 3 0 0,3 9 0 15,2 5 0-15,-1 8 0 0,-1 7 0 0,-1 13 0 16,-4 11-1-16,1 8 1 16,-1 9-9-16,-3 7 1 0,-3 1-122 0</inkml:trace>
  <inkml:trace contextRef="#ctx0" brushRef="#br0" timeOffset="78721.81">27963 15031 157 0,'0'0'0'0,"0"0"0"16,0 0 1-1,0 0-1-15,0 0 1 16,0 0-1-16,0 0 0 16,17-22 0-16,-11 10 0 15,2-4 0-15,-6 4 0 16,-1-1 0-16,-1 4 0 0,-3 3 0 16,0 1 0-1,0 2 1-15,-2 0 1 16,0 0 0-16,1 0 0 0,-1 1 1 15,2 0 1 1,1 1-3-16,2 1 0 0,-4-5-1 16,4 5 0-16,-4-4 1 15,3 0 1-15,-1 0-1 16,1-1 0-16,-2 0-1 16,-1 1 1-16,1 1-1 15,0-1 0-15,2 0 0 16,-2 1 0-16,-2 0 0 15,2-1 1-15,0 3 1 16,1-4 1-16,0-1-3 16,1-3 0-16,-2-2-2 31,-2-2 1-31,-3 1-6 0,-1-1 1 0,-2-1-13 16,-2 2 1-1,-3-1 9-15,2 4 1 16,0 1-74-1</inkml:trace>
  <inkml:trace contextRef="#ctx0" brushRef="#br0" timeOffset="80171.45">23383 14378 188 0,'-6'-3'0'0,"-6"-2"-1"15,-6 2 1-15,-4-2 0 16,2 2 0 0,-5 0 1-16,6 2 1 15,2 1-1-15,4 1 0 16,2 1-1-16,0 1 1 0,2 3 0 15,-1-3 0-15,3 3-1 16,-6 1 0-16,-1 0 0 16,-3-2 0-16,-5-2 0 15,-5-1 0 17,-3-1 0-32,-4-1 1 15,-4-3 0-15,-6-1 0 16,-3-6 3-1,-5 1 0 1,-6 1-3-16,-16-8 0 0,-18 1 0 16,4-1 0-16,-2 1 0 0,1-1 1 0,-7-1-1 15,4 0 1 1,-3 0-1 0,-3-1 1-1,-4 0-2-15,-5-1 1 16,-1 0-1-1,-7 1 0-15,-4-1 0 16,-7 3 0-16,-6 1 1 31,-1 1 0-15,-2 1-1-16,-11 1 0 16,-6 1 0 15,-15 5 1-31,-11 1-1 15,2 0 0-15,-3 2 0 16,14 2 1-16,8-1 0 16,2 2 0-1,3 0-1-15,1 0 0 0,5 0 0 16,-2 3 0-16,-2 0 0 0,10 2 1 16,5 0 0-1,0-1 1 1,6 1-1-1,-1 0 1 1,0 1-2 0,4 0 0-1,-2-1 0 1,5 1 0 0,4 0 0-1,8 2 1-15,4 0-1 0,0 0 0 31,2-1 0 1,8 1 0-17,4 0 1 17,-3 0 1-17,-1 1-2-15,5-1 0 16,2 0 0-16,2-4 0 0,2 1 0 0,0 0 0 15,2-1 0 1,1 0 0 0,5 0 0 15,-1-1 1-31,5 2 0 16,10 1 1 15,6 1-2-31,19-1 1 15,12-6-1-15,5 1 0 0,13-1 0 0,-2 2 0 0,3-2 0 16,3 0 0-16,2 0-6 0,3-6 1 16,3-4-21-16,5-10 1 0,0 0-100 15</inkml:trace>
  <inkml:trace contextRef="#ctx0" brushRef="#br0" timeOffset="80703.72">15662 13637 158 0,'0'0'0'0,"0"0"1"0,6 0 1 0,4 0-1 0,1 2 1 0,-2 0-1 0,2-1 0 0,3 2 0 0,-4 0 1 0,-1 0-2 0,-1 1 0 0,-3-1 0 0,-1 0 1 0,1 0 1 0,1 2 1 0,2-1-3 0,-1 1 1 0,-3 0 0 0,-1-1 1 0,2-1 1 0,-5 1 1 0,0-1 3 0,0 3 1 0,-3 2-7 0,-6 9 1 0,-6 6 0 0,-7 2 0 0,-6 2 0 0,-3 1 0 0,-7 1-1 0,5 1 0 0,-1 0 0 0,1-1 1 0,0-1-1 0,6-4 0 0,4-4 0 15,2-1 1-15,4-2 0 16,1-2 0-16,1-1 0 15,4-3 1-15,0-1-1 16,1-3 0-16,2 0-1 0,2-1 1 16,1-1-2-1,2-1 0-15,-3-1 1 0,1 2 1 16,0-3-4 0,2 1 1-16,0-2 1 0,5 9 0 15,2 2 0-15,6 7 0 16,7 6 0-16,7-2 0 15,4 4 0-15,3-1 0 16,5-1 0-16,4 2 0 16,2 1 0-16,2 0 0 15,1-2 0-15,-2 1 0 16,-1-2 0-16,1-2 0 16,-7-1 0-16,3-2 1 15,-1 0-1-15,-2-1 0 16,-3 0 0-16,1-2 0 15,-1 0 0-15,-5-3 0 0,-3-1 0 16,-1-1 0-16,-2-1 0 16,-6-2 0-16,-2 1-1 15,-2-4 1-15,-4-1-2 16,-6-18 1-16,1 1-172 16</inkml:trace>
</inkml:ink>
</file>

<file path=ppt/ink/ink2.xml><?xml version="1.0" encoding="utf-8"?>
<inkml:ink xmlns:inkml="http://www.w3.org/2003/InkML">
  <inkml:definitions>
    <inkml:context xml:id="ctx0">
      <inkml:inkSource xml:id="inkSrc0">
        <inkml:traceFormat>
          <inkml:channel name="X" type="integer" max="21580" units="cm"/>
          <inkml:channel name="Y" type="integer" max="12220" units="cm"/>
          <inkml:channel name="F" type="integer" max="256" units="dev"/>
          <inkml:channel name="T" type="integer" max="2.14748E9" units="dev"/>
        </inkml:traceFormat>
        <inkml:channelProperties>
          <inkml:channelProperty channel="X" name="resolution" value="627.32556" units="1/cm"/>
          <inkml:channelProperty channel="Y" name="resolution" value="629.89691" units="1/cm"/>
          <inkml:channelProperty channel="F" name="resolution" value="0" units="1/dev"/>
          <inkml:channelProperty channel="T" name="resolution" value="1" units="1/dev"/>
        </inkml:channelProperties>
      </inkml:inkSource>
      <inkml:timestamp xml:id="ts0" timeString="2020-05-05T17:21:19.754"/>
    </inkml:context>
    <inkml:brush xml:id="br0">
      <inkml:brushProperty name="width" value="0.05292" units="cm"/>
      <inkml:brushProperty name="height" value="0.05292" units="cm"/>
      <inkml:brushProperty name="color" value="#FF0000"/>
    </inkml:brush>
  </inkml:definitions>
  <inkml:trace contextRef="#ctx0" brushRef="#br0">23736 1278 156 0,'0'0'0'0,"0"0"1"16,4-3-1-16,-1 0 0 15,0 2 0-15,2-3 0 16,-1 0 0-1,1 1 1-15,1-1-1 32,1 4 0-32,0 7 0 0,1 2 0 0,-1 5 0 0,-1 9 0 15,0 4 0-15,-3 7 1 16,-1 7 1 15,1 7 0-31,2 5 1 0,-1 24 1 16,0 16-1 15,0-6 0-15,-1 5-2 15,0 2 1-15,-1 1 1-1,3-1 1-15,3-4-4 16,-1-3 1-1,1-6 1 1,0-3 0 0,-2-6-1-16,2-8 0 15,0-6-1 1,0-9 0-16,0-8 0 31,-2-7 0-15,-3-12 1-1,-1-6 0-15,-2-12-1 16,0 3 1-16,-2-7-1 16,-4-8 1-1,-5-6-1 1,-2-8 0 15,-2-9-7-15,1-11 1-1,-1 0-127 17</inkml:trace>
  <inkml:trace contextRef="#ctx0" brushRef="#br0" timeOffset="1386.44">23926 1165 156 0,'0'0'0'0,"-6"0"0"0,-3 1-1 0,-2 2 1 0,-2 0-7 0,1 2 1 0,-1-2 6 0,5-3 0 0,2 0 0 0,1 0 0 0,0 0 3 0,2 0 1 0,0 0-2 0,3 0 0 0,-1 5 1 0,1-5 1 0,0 0-4 0,0 0 1 15,0 0 0-15,0 0 0 0,0 0-1 0,0 0 1 0,0 0 0 0,4 0 0 0,4 0-1 0,5 0 1 0,4 0 0 0,3 0 0 0,7 0-1 0,6-5 0 0,5 2 1 0,7-2 0 0,5-2-1 0,15-4 1 0,9-3 1 0,24-2 0 16,22-7-2-16,-3 4 1 16,6 3 0-16,-2 2 0 15,1 2-1 1,-1 1 0-16,0 0 0 0,3 0 0 15,3 3 3-15,-8 0 1 16,-6 1-4-16,-3-1 0 16,-3 2 0-16,-13 4 0 15,-9 2 0-15,-13-3 0 0,-13-2 1 16,-8 2 1 0,-11 0-2-16,-14 3 0 15,-12 0 0-15,-5 3 0 16,-3-3 1-1,-1 3 0-15,-3-3 0 16,-2 0 0 0,0 0-1-16,0 0 1 0,3 2-1 0,-2 1 1 0,1 0-1 15,1 5 1-15,2 0-1 16,-1 7 0-16,3 1 0 16,-1 9 0-16,-1 1 0 0,1 9 0 15,0 7 0 1,2 3 1-16,0 3-1 15,6 18 1-15,0 5 0 0,0 4 1 16,2-1-2-16,0 3 0 16,-1 3 0-1,-4 3 0-15,-1-4 0 0,-1 5 1 16,1 2-1-16,-4-2 0 16,-1 3 0-16,1-7 0 15,-1-2 0-15,-1 1 0 16,-1-5 0-16,1-4 0 15,-1-5 1 17,-2-5 0-17,-2-6 0 17,1-6 0-32,1-2 0 15,1-12 0-15,-2-8-1 0,-2-7 1 16,-1-8 0-16,2-3 1 15,-1-5-1-15,2-3 0 16,0 0 0 0,-5-3 0-16,-4 0 0 0,-5-5 0 15,-7-4 0-15,-2-3 1 0,-7 0-1 0,-8 1 0 0,-6-2-1 32,-3 4 0-17,-4-2 0-15,-20-2 1 0,-12 1-1 0,-5-3 1 0,-6 3-2 16,4 2 1-1,2-1 0-15,-1 3 0 0,-2 2 0 16,0-2 0-16,-2 0 0 0,2 3 1 16,2 1-1-16,4-1 0 31,2 2 0-31,6 1 0 0,3-1 0 16,2 1 0 15,0 0 0-31,3 2 0 0,1-1 0 15,10 0 0-15,8 1 0 0,0-1 1 16,1 1-1 0,4-2 0-1,-1 2 0-15,4 3 0 0,-1 0 0 0,12 0 0 16,6 0 0 0,1 0 0-1,4 3 0-15,-2-3 1 0,5 0-1 16,1 1 0-16,3 3 0 0,2-4 0 0,2 3 0 15,0-3 0-15,1 0 0 0,0 1 0 16,2 2 0-16,1 4 1 0,2-3-1 0,-2-4 0 0,-1 0 0 0,1 3 0 0,0-3 0 16,5 0 0-16,-3 0 0 15,3 0 1-15,0 0-1 16,0 0 0-16,0 0 0 16,0 0 0-16,2 5 0 15,-2-5 0-15,3 0 0 16,-3 0 0-16,0 0 0 0,0 0 0 15,0 0-1-15,-3-12 1 16,-2-7-24 0,-4-19 1-1,-1 1-104-15</inkml:trace>
  <inkml:trace contextRef="#ctx0" brushRef="#br0" timeOffset="3381.42">21580 1883 184 0,'0'-3'0'0,"2"-5"-1"0,-4 5 0 0,1 3 0 0,1 0 1 0,0 6 0 0,3-4 0 0,1 4-1 0,3-3 0 0,4-1 1 15,1 1 0-15,6-3 0 16,10 3 0-1,3-3 0-15,12 2 1 0,8 1-1 32,9 0 0-32,6-3 0 0,28 3 1 15,21-1-1-15,-6 1 1 16,6-3-1 0,-5 0 1-1,3 0-1 1,-6 0 1 15,-4-3 0-31,-2-5 1 16,-1 0-1-16,-17 0 0 15,-7 0-1 1,-15 1 0-16,-14-1 0 16,-13 5 1-16,-13 3 0 15,-9 0 0-15,-10 0-1 16,-2 0 1-1,0 0 0-15,0 0 0 0,0 0-1 0,0 0 1 16,0 0-1-16,0 0 1 0,0 0-1 0,3 0 1 16,2-3 0-16,-1 3 0 15,0 0 0-15,3 0 1 0,1 0-2 0,0 0 1 16,0-4-1-16,5 3 0 16,2-2 0-1,4 0 0-15,5-2 0 0,2 2 1 0,3-2-1 16,0 2 0-16,3 0 0 15,-4 3 1 1,0 3-1-16,-3 0 0 16,-3 2 0-16,-1-2 0 0,-2 0 0 15,-4 2 1-15,-1-1-1 0,-6 0 0 0,0-1 0 16,-2-3 0-16,-3 3 0 0,2-3 0 16,0 1 0-16,0-1 0 0,-1-1 0 15,3 1 0-15,-6 0 0 0,-1 0 0 16,0 0 0-1,0 0 0-15,0 0 0 0,0 0 0 16,-1-6 0-16,1 1 1 16,-5-3-2-16,3 2 1 15,1-2-1-15,-6-8 1 16,1-7-8-16,-2-2 0 16,-3-3-1-1,0-2 1-15,-3 1-1 0,2-1 1 16,-1 4-1-16,2 2 0 15,-1-2-20-15,-1 2 0 16,0-2-20-16</inkml:trace>
  <inkml:trace contextRef="#ctx0" brushRef="#br0" timeOffset="4065.15">23556 1483 156 0,'0'0'0'0,"-5"3"1"0,-3 1-1 16,1-1 0-16,-1 2 0 15,1-2 0-15,3-3 0 16,1 3 0-16,-1-3 0 16,1 0 1-16,2 0 1 15,1 0 0-15,-3 2 2 0,3-2 0 16,-5 3-4-1,5-3 0 1,-3 0 2-16,3 0 0 0,0-3-1 0,0 3 1 16,0 0-1-16,0 0 0 15,3 3-1-15,-3-3 1 16,3 3-1-16,3-1 0 16,2 4 0-1,5-1 1-15,4 6-1 0,2-4 1 16,-2 4-1-16,2-3 1 31,0 0-1-31,-4 3 0 16,0-3 0-1,-3 2 1 1,-1-2 0-16,-3 5 0 0,-5 1-1 16,-1 1 0-1,-5-1 2 1,-2 5 0-16,-5-3-2 15,1 2 0-15,0 1 1 0,-1 1 0 0,1-4-1 16,1 1 1 0,-3 2 0-16,2-4 0 0,1 1-1 15,-5 0 0-15,-1-6 0 0,-3 6 0 0,-4 0 0 0,1 1 1 0,-2-5-1 16,-2 2 1-16,-2-1-1 16,1 1 1-16,3-2-1 15,-2 2 0-15,2-1 0 0,5 1 0 16,1-5 0-1,4 1 0-15,2-6 0 0,2-1 1 16,4-3-1-16,4 0 0 16,-2-6-5-16,12-2 0 15,-1-3-132-15</inkml:trace>
  <inkml:trace contextRef="#ctx0" brushRef="#br0" timeOffset="5753.11">26436 1559 160 0,'0'0'1'0,"0"0"1"0,0 0-1 16,0 0 0-16,0 0 0 15,0 0 0 1,0 0-1-1,0 0 0-15,0 0 0 0,0 0 0 16,3 0 0-16,0 0 1 16,2-5 1-16,1 5 0 15,3 0-2-15,2 0 0 16,0-3 0-16,7 3 1 16,4-5-1-16,7 2 0 15,6-1 1 1,4 1 1-16,7-1-2 31,2 3 0-15,4 1 0-16,2 0 0 0,4 0 0 0,3-3 1 15,6 3 0 1,18 0 0 0,12 0-1 15,-6 3 0 0,0-3 0-15,5 0 1-16,1 0 2 0,-4-3 0 15,-5 0-3 1,-3-2 1 0,-7 5 0-1,-6 0 1 1,-7 0-2-1,-23 0 1 1,-15 0-1-16,-2 2 1 31,-6 1 0-15,-5-3 0-16,-6 0-1 0,-4 0 0 16,-2-3 0-16,-5 1 1 15,-5-6-1 1,-5 2 0-1,-2-7 0 1,-4-1 1 0,0-1-1-16,-1-4 0 31,-2-3-1 0,3-1 1-15,3-8-5-1,4 4 1-15,2-2-2 16,2 2 0 0,2 1 5-1,4 2 0 1,2 6-1 0,0-1 1-1,-1 0 1 1,1 4 0-16,0-3-1 15,-2 6 0 1,1 1 0 0,-1 3 1-1,2 4-1-15,-3 0 1 16,3 4-1-16,0 0 1 16,0 0 0-1,3 4 0-15,3 0 0 16,-2 1 0-1,-1 1-1 17,1 2 1-17,3-3 0 1,-1 1 0-16,2-2 0 16,1 0 1-16,4-1-1 0,-2-2 1 15,0 2-1-15,0 1 1 0,0-4-1 0,-2 4 0 0,1 1 0 0,-1 1 1 0,-1-1 0 0,3 3 0 0,1 2-1 16,6 5 0-1,2-3 2 1,2 2 1-16,2 5-2 0,1 1 1 16,1 6-1-16,1-4 1 0,1 5 1 0,-4-4 0 15,-4-1-3-15,-4 1 0 0,-7 4 0 0,-4-5 0 16,-7 1 3-16,-5-1 0 0,-6-3 0 0,-7 4 0 16,-7 4-3-1,-9 2 0-15,-10 5 0 16,-1 1 1-16,-3-1-1 0,-3-4 0 0,-4-4 0 0,-4-6 1 15,-5-2-1-15,0-3 0 0,-3-4 1 16,-3-2 0-16,-5 1-7 16,-1-10 0-16,-1 0-132 0</inkml:trace>
  <inkml:trace contextRef="#ctx0" brushRef="#br0" timeOffset="106037.81">21404 2465 139 0,'4'0'0'0,"-1"0"1"0,-3 0 1 0,0 4-2 0,0-4 0 15,3 0 0 1,3-3 1-16,4 2-1 15,5-2 0-15,1-5 1 0,11 0 0 16,4 0-1-16,5-1 1 16,5-4-1-16,1 2 1 15,5 4-1 1,10-4 1 0,7 3-1-1,4 0 0 1,5 0 1-16,25 1 0 0,18-4-1 0,-8 6 0 0,0 2 0 0,2 3 1 0,0-3 0 15,-2 6 0 1,-4 0-1-16,1 2 0 16,0-2 0-1,-4 1 1-15,-2-4-1 0,-2 7 1 0,0-3 2 16,-7 1 0-16,-6 3-2 16,-11 1 0-16,-11-1 0 0,-8 0 0 15,-7 0 0 1,-17-1 0-16,-13-4-1 15,-5-1 0-15,-8 1 0 16,-1 0 0-16,-3-3 0 16,0 0 0-16,0 0 0 15,-3-6 1-15,-2-2 45 0,-8-4-5 16,2 1-239-16</inkml:trace>
  <inkml:trace contextRef="#ctx0" brushRef="#br0" timeOffset="106914.43">21312 1592 122 0,'0'0'13'15,"8"4"0"-15,4-1-12 16,4 2 1-16,3 1 1 15,6-1 1-15,5-2-4 16,9-3 0-16,6 0 0 16,10-3 0-16,10 3 0 15,24-5 0-15,19-1 0 16,5-2 0-16,4 4 0 16,2-3 0-1,2 3 0-15,4 4 0 0,4-3 0 16,-5 3 0-16,-5 3 0 15,0-6 0-15,-1 3 0 0,-6 0 0 16,-4 0 0 0,-5 0 0-16,-5 0 1 15,-14 0 0 1,-10 0-1-16,-19 0 0 0,-14 0 0 0,-8 0 1 16,-13 0 0-16,-7 0 0 15,-8 0-1 1,-5 0 1-16,-5 0-1 0,2-5 1 15,-4-1-1-15,-2-4 0 16,-5-7 0 0,-2 2 0-16,1-4-120 15</inkml:trace>
  <inkml:trace contextRef="#ctx0" brushRef="#br0" timeOffset="107557.26">23107 1278 146 0,'0'0'-1'0,"10"-3"0"15,5 3-1-15,-1-4 1 16,1 0 0 0,8 1 1-16,8 2-1 15,2 1 1-15,4 1-1 0,5 2 1 16,7 1 0-16,-1 3 1 16,4-2-1-16,0 6 0 15,1 4 0-15,2 4 0 31,0 0 1-15,9 3 0 0,7 1 1-1,-16 0 1-15,-13 2-2 32,-20-1 0-17,-19-1-1-15,-48 22 0 16,-38 12 0-1,-57 14 1 1,-50 17-1 0,-92 28 1-1,-1 1-110 1</inkml:trace>
  <inkml:trace contextRef="#ctx0" brushRef="#br0" timeOffset="112265.25">24436 1925 136 0,'4'11'0'0,"2"2"0"0,2 16 0 15,3 12 0-15,-3 6 0 16,2 12 0-1,3 17 0-15,1 15 0 16,0-4 0-16,2-1 2 0,-2-21 0 16,0-9-1-16,-4-14 1 15,-2-12-1-15,-4-14 1 16,-1-9-1-16,-3-7 0 16,2-4-1-16,-11-15 1 15,-7-15-2-15,-6-7 1 0,-5-6-1 16,-4-1 0-1,-2-8 1 1,-6-13 0-16,-4-10 0 0,6 7 0 16,2 4 0-16,13 22 0 15,9 14 0 1,4 5 0-16,4 7 0 0,2 6 0 0,2 6 0 16,15-8 0-1,12-2 0 1,9 2 1-16,7 2 1 0,5 9 0 0,7 5 1 15,4 5 1-15,5 9-3 16,10 9 1-16,11 12-1 16,-22-2 0-16,-8 1-1 0,-23-8 1 15,-17-5-1 1,-3-4 1-16,-8-2 0 16,-4-7 1-16,-7 0 6 0,-8-5 0 15,-6-6-6-15,-8 0 0 31,-7-2-2-31,-4-3 1 0,-6 2-1 16,1 1 1 0,-1-2 0-16,5 0 0 15,3 3-1-15,6-4 1 0,4 0-1 16,8 0 1-16,3 1-1 0,7 0 1 0,5 3 0 16,6-3 0-1,6 3-1-15,18-12 0 16,9-3 0-16,8 1 0 15,7-6-1 1,-1 6 1-16,2 2 0 0,-8 2 0 0,-5 3 0 16,-3 6 0-1,-3 5-1-15,-7 11 1 16,-4 5 0-16,-2 7 0 0,-1 7 0 16,0 4 0-16,-1 8 0 15,4-7 0-15,3-1 0 16,2-6 0-16,2-8 0 15,-1-4 0-15,1-8-1 16,-4-2 1-16,-2-6 0 16,-3-3 1-16,-4-5-1 15,-2-15 1-15,-3-15-1 16,-8 4 0-16,-5-4 1 0,-9 1 0 16,-10 3-1-1,-4 7 1-15,-8 1-1 16,0 10 0-16,-3 8 0 0,-1 10 0 15,1 9 1-15,8 0 0 16,6 7-1 0,14 1 1-16,9 0-1 0,16-11 0 15,13-4 0-15,14-12 0 16,14-7-1-16,3-8 0 16,6-10 0-16,7-9 1 15,9-11 0-15,-25 18 0 16,-15 6 1-16,-8 7 1 15,-12 6-2-15,-1 1 0 0,-3 7 0 16,-5 13 0-16,-3 13 0 16,-10 12 1-16,-6 15-1 15,-6 30 0-15,-8 20 0 16,5-4 0-16,3 4 0 16,6-16 0-16,3-4 0 15,7-14 1-15,2-8-1 16,3-11 0-16,2-11-1 15,-3-9 1-15,1-14-1 16,-4-8 1-16,-2-8 0 0,2-19 0 16,-1-12-2-16,-7-4 1 15,-4-4 0 1,-8-1 0-16,-10-1 1 0,-1 7 0 16,-5 0 0-16,4 8 0 15,0 4 0-15,10 7 0 16,5 7-1-1,18 2 1-15,14 6-1 0,30 1 1 16,25-1 0-16,51 0 1 16,43 0-1-16,-5-6 0 15,-3-1-144-15</inkml:trace>
  <inkml:trace contextRef="#ctx0" brushRef="#br0" timeOffset="117631.11">25628 591 36 0,'0'0'19'0,"-7"-22"1"0,-5-14-15 0,-9 7 0 16,-5 2-28 0,-14 8 1-16,1 4 1 0</inkml:trace>
  <inkml:trace contextRef="#ctx0" brushRef="#br0" timeOffset="118501.26">25207 2847 147 0,'-5'12'0'15,"-3"10"0"-15,-9 20 0 16,-10 11 0-1,-13 33 1-15,-15 24-1 0,-2-8 0 16,-4 1 0 31,6-21 1-47,0-10-1 16,10-14 0-16,5-10-1 15,6-6 1 1,-1-1-108-16</inkml:trace>
  <inkml:trace contextRef="#ctx0" brushRef="#br0" timeOffset="118724.01">25334 3116 162 0,'-9'38'0'0,"-7"21"0"0,-6 25 0 0,-5 25 0 0,4 0 0 0,1 8 0 0,9-25 0 31,5-12-2-31,5-27 1 0,0-24-2 0,3-16 0 31,0 1-108-15</inkml:trace>
  <inkml:trace contextRef="#ctx0" brushRef="#br0" timeOffset="118952.25">25621 3207 130 0,'3'45'0'16,"-3"27"3"-16,8 13 0 0,3 21-3 0,-3 5 0 0,0 3 8 0,-11-21 0 0,0-2-121 0</inkml:trace>
  <inkml:trace contextRef="#ctx0" brushRef="#br0" timeOffset="119189.59">25446 2867 135 0,'14'14'0'15,"11"9"0"-15,11 33 0 16,12 21 0-16,1 19 0 16,4 23 0-16,2-2 0 31,2 4-1-31,-4-15 1 0,1 0-97 0</inkml:trace>
  <inkml:trace contextRef="#ctx0" brushRef="#br0" timeOffset="121647.64">26640 1986 110 0,'-2'-1'0'0,"1"-6"1"0,1 7 0 0,0 0-1 15,0 0 1-15,1 3 0 16,-1-3 1-16,0 0-1 16,0 0 0-16,-4-3-1 15,4 3 1-15,0 0 2 16,0 0 0-16,3-4-1 16,0 4 0-16,0-4-2 15,2 1 1-15,-1 2-1 16,6-5 1-16,1 1-1 15,9-1 1-15,8 1-1 0,2-3 0 32,5 0 0-32,2 1 0 15,6-1 0-15,2 0 0 16,6-1 0 0,2 4 0-1,5-3-1-15,3 0 1 16,3 1 0-16,-1-4 0 0,0 3-1 15,17-6 1 1,13-2 0 0,-9 4 0-16,0 1 0 0,-9 3 0 0,-4 2 0 0,-15 4 1 0,-9-1-1 31,5 3 0-31,-2 0-1 16,0 3 1-16,1 2 0 0,-1-2 0 0,-2 2 0 15,1-2 0-15,-2-3 0 16,-4 5 0-1,-6-2 0-15,-1 4 0 16,-4 1-1-16,-6-5 1 16,1 2-93-1</inkml:trace>
  <inkml:trace contextRef="#ctx0" brushRef="#br0" timeOffset="165413.97">17282 6982 163 0,'0'0'0'0,"20"-7"0"16,-20 10 1-16,-9 1-1 16,-1 15 0-1,1 11 0-15,-2 6 0 0,3 10 0 16,0 18 0-16,-3 16 0 0,2 38 1 16,-2 29-1-1,3 9 0-15,-3 17 0 0,0 28 0 31,3 22 0-31,3 11 1 16,1 9-1 0,1 16 0-16,-5 13 1 15,8 4 0 1,0 8 1 0,3-2 0-16,2 3-2 0,-1-1 0 15,-1 0 0-15,2 0 1 0,1-2 0 16,2 3 1-16,2 3-2 15,4-21 1-15,2-14-1 16,-1-1 0-16,4-2 1 16,0-13 0-1,1-5 0-15,-1-11 0 16,0-10-1-16,-2-12 1 0,-1-9-1 0,-2-7 1 0,-6-10-1 0,0-6 0 16,3-8 0-1,-2-19 1-15,2-17-1 0,-5-9 0 0,-4-13 0 16,4-17 0-16,2-15-1 15,0-18 1-15,-5-15 0 16,2-11 0-16,-5-14-4 16,0-14 1-16,-3 0-125 15</inkml:trace>
  <inkml:trace contextRef="#ctx0" brushRef="#br0" timeOffset="167885.64">17282 6869 159 0,'15'4'0'0,"6"3"0"0,9 0 0 15,7 4 0 1,12-1 0-16,7 4 0 15,31-2 0-15,23 5 0 16,14-1 0 0,15-5 0-16,12-10 0 15,7-2 0 17,21-10 0-17,18-5 0 1,27-7 0-16,27-2 0 15,11-2 0 1,21 1 0 0,7-1 0-16,11 4 0 0,21-2 0 15,17 5 0 1,12-5 0 0,14 1 0-1,6 1 0 1,9-3 0-1,9 1 0 1,9 1 0 0,-3 1 1-16,4-4-1 0,-5 1 0 15,-4-1 0 17,7 4 0-17,2 1 0 16,0-1 1-31,1 4 1 16,-11-3 0 0,-8 0 1-1,-12 2 0-15,-11 1-2 0,-10-2 1 16,-9-3-1 0,-8-2 1-1,-7-5-2-15,-1-2 1 0,-1-1-1 0,-21 1 1 0,-12 2 0 16,-19-1 1-1,-16-2-2 17,-19 5 0-17,-16-1 0 1,-23 3 1-16,-21 1-1 0,-11-1 0 0,-15 1 0 0,-30 7 0 16,-26 0 0-1,-13 9 0-15,-19 2 0 16,-11 3 1-16,-15 2-2 0,5 3 1 15,-2 3 1 1,-10-3 0-16,-9 3-1 16,-5 2 0-16,-4-2 0 0,4 6 0 15,2 5 0-15,-9 2 0 16,-4 6 0 15,1 6 0 16,-3 8 0-31,2 3 0-16,2 6 0 15,1 27 1 1,2 18-1 0,2 5 0-1,1 8 0-15,1 12 0 0,2 7 1 16,2 10 0-1,3 12-1 1,1 4 0 0,2 9 0-1,3 18 0 1,2 17 0 0,-5 9 0-1,-5 11 0 1,0 1 0-1,-1 6 0 1,-2 2 0 15,0 4 0-15,1 4 1 0,-1 5-1-16,-2 6 0 15,-2 4 0 1,-1-5 0-16,0-5 0 15,-4-7 0 1,-5-5 1 0,5 8 0-1,1 4-1-15,-3-1 0 16,-3-1 0-16,2-5 0 16,-1-8 0-16,6-3 0 0,2-4 0 0,2-4 0 15,0-7 0-15,5-8 0 0,1-7 0 16,-1 2 0-16,-1-1 0 0,0-6 0 15,-1-3 0 1,-2-8 0-16,1-6 0 16,-1-4 0-16,1-2 0 0,3-10 0 15,-1-8 0-15,-1-8 0 16,-3-5 0-16,-3-1 0 16,-2-3 0-16,-1-4 0 0,0-7 0 15,-5-1 0-15,-3-5 0 0,0-13 0 16,-4-9 0-1,-4-6 0-15,-4-6 0 0,2-3 0 0,-1-7 0 16,-6-6 0-16,-4-8 0 16,5-6 0-16,2-7 0 15,1-4 0-15,1-5 1 16,-6-5 0-16,-2-6-1 16,-4-1 1-16,-3-3-1 0,-14-1 1 15,-9-3-2-15,-4 0 1 0,-4-4 0 16,-9 1 0-16,-11-1 0 0,-8-1 0 0,-10-2 0 0,-1 3 0 0,-5 0 0 15,-7 2 0-15,-6 0 0 0,-7-2 1 16,-8-2-1-16,-9-2 0 0,-8-2 0 16,-3-2 0-16,-4-1 0 0,-9-2 1 0,-8 0 0 0,0-1 1 0,-4-2-2 15,1 2 0-15,0-1 1 16,-2 2 0-16,0 1-1 0,-9-1 1 16,-9-2-1-16,-2 4 0 0,-7 1 0 0,-10 2 0 15,-12 2 1-15,7-2 0 0,-2-2-1 0,-1 2 1 0,-2 1 0 16,-13 2 0-16,-9 3-1 0,7 2 1 15,-1 3-1 1,3-3 1-16,6-1-1 0,-9 1 1 16,-1-2 0-16,-4-1 0 0,-2-2-1 15,4 0 1-15,2 0-1 16,1 0 1-16,3 0-1 0,1 0 1 0,1-2-1 0,0 1 1 0,-2-1-1 0,7 2 1 0,3 0-1 16,6 0 1-16,7 2-1 31,-3-2 1-31,1 0-1 15,10-5 0 1,7-1 0-16,8 1 0 0,6 0 0 0,-1-4 0 0,-1-4 0 0,4-1 0 0,0-1 0 16,9 1 0-16,10-2 0 15,-1-3 0-15,9-1 0 16,7-3 0 0,5-2 0-16,2-2 0 15,3-1 0-15,7 0 0 0,7-1 0 16,5-1 0-1,9 0 0-15,3 2 0 16,6 0 0-16,6 5 1 0,5 3-1 16,0-2 0-16,2-2 0 15,2 4 0-15,3 1 0 16,1 4 0-16,3 2 0 0,4 1 0 0,1 1 0 16,8 0 0-1,6-1 0-15,2 2 0 16,6 2 0-16,-3-2 0 0,4-3-1 0,4 1 1 0,5-2-3 15,-2-2 1 1,3-1-12-16,-11-2 1 16,1 0-121-16</inkml:trace>
  <inkml:trace contextRef="#ctx0" brushRef="#br0" timeOffset="171850.44">20836 10375 132 0,'0'0'0'0,"-1"-7"0"0,1 7 1 15,-3-3-1-15,3 3 0 16,-4 3 2 0,3 0 0-16,1 1-2 15,0 0 0-15,0-2 0 0,0 1 0 16,-3 0 0-1,3 0 1-15,0 2 0 0,0-4 0 16,0 3 0-16,0-1 0 16,3 0 0-16,-3-3 1 15,1 1-2-15,3 1 1 16,-1 3-1-16,3-4 1 16,0 5-1-16,16-4 1 15,8 1-1-15,6-3 1 31,7-2 0-31,1-1 1 16,4-3-2 0,4 0 1-1,1-2-1 1,4 2 1 0,2-2 1-1,3 2 0 1,2 1-1-1,10 0 0 1,6 2 1 0,-10-3 0-1,-4 5 0 17,-11-4 0-32,-12 2 0 15,-1-3 1 1,-4 1-2-1,-7 0 1 1,-6-1-1-16,-3 3 0 0,-6 0 0 0,-4 1 0 0,-2 2-1 31,-4 0 1-15,-3 0 1 0,0 0 1-1,-1 0-3 1,-2 0 1-16,3 0 1 0,-3 0 1 15,0 0 0 1,0 0 1-16,0 0-4 16,0 0 1-16,3 0-1 0,-3 0 0 0,3-3 0 0,-3 3 0 15,5-3 0-15,-5 3 0 16,0 0 0-16,0 0 0 16,-5 0-3-1,-4-2 0 1,-1 2-138-1</inkml:trace>
  <inkml:trace contextRef="#ctx0" brushRef="#br0" timeOffset="179127.26">22539 10300 135 0,'3'-2'0'15,"2"1"-1"-15,-5 1 1 16,1-7 0-1,-1 7 0-15,-1-1-2 16,1 1 1 0,0 0 0-16,0 0 1 15,0 0 0 1,0 0 0-16,0 0 0 0,0 0 0 16,1-5 3-16,-1 5 1 0,2-3-3 15,-2 3 1-15,0 0 0 0,0 0 0 16,5 0-1-1,-2 2 1-15,2-1-1 0,1 1 0 16,0 1-1-16,7-2 1 16,4 3-1-16,0-1 1 15,1-2-1-15,5 1 1 47,2-1-1-47,0-1 1 16,-1 0 1-1,2 0 0-15,3 0-2 16,-3 0 1 0,0-1 1-1,5-1 0-15,2 1-1 16,5 1 0 15,1 1-1-15,-2 1 0 15,-2-2 1-15,6 3 1-16,1 2 1 15,2-4 0-15,3 2-2 0,-1 0 0 0,4 0 0 16,2 2 1-16,1-3-1 16,2 2 0-1,0 1 0-15,1 0 0 16,2 1-1-16,15 2 1 0,10-4-1 0,-8 3 1 15,-1-1 1-15,-3 0 1 0,-6 0-2 0,-11 1 0 16,-7-1-1-16,5-3 0 16,-2 2 1-16,2 1 0 15,3 0-1-15,-4 0 0 16,6 2 0-16,12 0 1 0,13-2-1 0,-12 0 0 0,-1 1 0 0,-15-3 1 0,-12-1 1 0,10 1 1 16,3-3-3-1,12 5 0-15,12-1 0 16,-21 1 1-16,-10-3-1 0,6 2 0 0,-1-2 0 0,15 5 0 15,8 0 0-15,-18-4 0 16,-7 3 0-16,4 1 0 0,-4-5 0 0,18 4 0 0,12 3 0 0,-9 1 0 0,-2 0 0 16,-15 0 1-16,-12-4 0 15,7 1 1-15,2-2-2 16,-1 2 0-16,3-2 0 16,-1 4 1-16,-1-2-1 15,3-4 0-15,0 2 0 16,15-2 1-16,12-3 0 15,-7-2 0-15,1-3-1 16,-3 1 1-16,1-4-1 0,2-1 1 16,0-3-1-16,-2 3 1 15,0-3-1-15,0 3 1 16,-1 2-1-16,3 0 1 16,-1 1-1 15,-14 4 0-16,-9-4 0-15,17 2 0 0,10 0 0 16,-6 0 1-16,1-2-1 16,-17-1 1-16,-13-1-1 15,4 0 0-15,1-3 0 16,-2 2 1 0,-2-1-1-16,-1 1 1 15,0-1-1-15,-8 1 0 0,-4 4 0 0,-7-3 0 16,-5 3 0-1,1-1 0-15,-4 2 0 16,-1 0 1-16,-4 1-1 0,-1-1 1 31,-3 0-1-15,-2 0 1-16,-1 1-1 0,-2 1 0 0,0-1 0 0,0 2 0 16,-1 0 0-1,-2 0 1 1,0 0-1-16,0 0 0 0,3 0 0 0,0 0 0 0,2 0 0 0,0-3 0 15,1 1 0-15,0 1 0 0,-1-1 0 16,0 2 0-16,-1 0 0 16,1 0 0-16,-2-3 0 0,2 3 0 15,-2-1 0 1,2 1 0-16,0-2 0 0,4 0 0 16,2-1 0-16,0 0 0 15,1 0 0-15,4 2 0 16,1-4 0-1,1 3 1-15,-3 1-1 16,0 1 0-16,-1-3 0 0,-3 1 0 16,-2 2 0-16,-1 0 0 15,-2-1-1-15,-1 1 1 16,0-2 0-16,-2 0 1 16,0 1-1-16,-3 1 1 0,3-3-1 15,-3 3 0 1,0 0 0-16,-3-3 0 15,-2-2-1 1,-7-8 1 0,-6-5-24-16,-11-12-116 0</inkml:trace>
  <inkml:trace contextRef="#ctx0" brushRef="#br0" timeOffset="189055.24">29348 10414 102 0,'0'0'0'16,"0"0"5"-1,0 0 1-15,0 0-3 16,0 0 1-16,0 0-3 16,0 0 0-1,0 3 1-15,0-3 1 0,-4 4-2 16,1-4 0-16,-2 0 1 0,2 2 0 16,0-2-1-1,3 0 1-15,0 0 4 0,0 0 1 16,0 0-6-16,0 0 0 0,0 0 0 31,0 0 1-31,0 0-1 0,0 0 1 16,3 1-1-16,-3-1 0 15,0 0-1-15,0 0 0 16,0 0 0 0,0 0 1-16,0 0 0 0,0 0 0 15,3 2-1-15,6-4 0 16,7 1 0-16,15-5 1 15,12-4 0 1,2 1 0-16,7 0-1 16,-8 1 0-1,-5 0 1 1,7-1 0-16,2-2-1 0,-10 3 1 16,-5 0-1-1,-9 5 0 1,-7-3 0-1,-3 4 1 1,-5 1-1 0,-1-1 0-1,-1 2 0-15,-3 0 0 16,-2 0 3-16,-2 0 0 0,-5-5-1 16,-1 4 0-1,-4-1-2 1,-4 2 1-1,-3 2-2 17,-5 1 1-32,-3 2-9 15,-3-1 1-15,-1 1-108 16</inkml:trace>
  <inkml:trace contextRef="#ctx0" brushRef="#br0" timeOffset="198708.29">30155 10559 84 0,'0'0'0'0,"0"0"4"0,0 0 1 16,0 0 10-16,0 0 0 15,0-2-14-15,0 2 1 16,2-6-1 0,-1 3 1-16,1-2-1 15,1 0 1-15,2 1-2 16,1 1 0-16,2-4 0 15,12 3 0-15,10-7 1 0,-5 3 0 16,2 2-1 62,10-1 0-78,11 0 1 0,-12 4 1 16,-7-4-6-16,37-2-92 0</inkml:trace>
  <inkml:trace contextRef="#ctx0" brushRef="#br0" timeOffset="214500.69">21461 11241 114 0,'0'0'0'0,"1"0"0"16,-2 8 1 0,-5 6-1-16,1 2 0 15,0 2 0-15,-3 7 0 16,1 7-1-16,-1 3 1 15,-2 6 0-15,1 1 0 16,1 6 0-16,-5 4 0 0,2 4 0 16,-1 5 0-16,-2 6-1 31,-2 20 0-15,-4 16 1-16,1-5 0 15,0 2 1-15,2 0 0 16,1-2-1-16,2 3 1 15,1 2 0 1,1 3 0-16,-1 3 0 0,1 0 0 16,1-1-1-16,1-4 1 15,2-1-1-15,7-9 1 0,4-7-1 16,2 0 1-16,1-1 2 0,2-9 1 16,4-3-4-16,-2-8 0 15,2-7 0-15,-1-6 1 0,-1-8-1 16,-2-9 0-16,0-8 0 0,-1-3 1 15,1-5-1 1,3 1 1 0,0-4 1-16,5 2 1 0,4-2-3 31,4-6 1-15,2-5-1-16,3-6 0 0,1-8 0 15,-1-6 0 1,3-6 2-1,1-7 0-15,0-4-2 16,3-5 1-16,1-6-1 16,11-14 0-1,6-13 0 1,-3 2 0 15,-3-6 0-31,-2 1 0 16,-5 1 0-1,-1-3 1-15,0-2 0 16,-6-5 0-16,-4-5 0 16,-2 2 1-16,-4-2 0 0,-5-1 1 0,-4-2-1 0,-4 5 1 15,-3 1 4 1,-5 2 0 15,-3 2-6-31,-4-5 1 16,-6-2-1-16,-4 3 1 0,0-1-2 0,-5 1 1 0,-4 1-1 15,-3 2 1-15,-2 9 0 16,-3-1 0 0,-5 3-1-1,-4 4 0 1,-2 3 0 0,0-1 0-16,-1 5 1 0,1 2 1 15,1 3-2-15,-1 3 0 0,1 2 0 0,-3 1 0 16,-1-3 0-16,-6 4 0 0,-2-1 0 0,4 6 0 15,-1 6 0-15,0 2 0 0,1 5 0 16,1 6 0-16,-1 0 2 16,-3 10 0-16,-1 1-2 15,3 8 1-15,-1 6-1 16,12 5 1-16,6 7-1 0,-3 10 0 16,2 6 0-16,-9 28 0 15,-2 19 0-15,2 16 0 16,1 17 0-16,7 20 0 0,7 17 0 15,1 26 0-15,2 26-3 0,-3 35 1 16,0 1-134 0</inkml:trace>
  <inkml:trace contextRef="#ctx0" brushRef="#br0" timeOffset="-209477.78">22752 10881 107 0,'0'-4'0'0,"4"-4"8"0,-4 8 0 16,0 3-6-16,1 2 0 16,1 4 4-1,-1-1 0-15,2 3-2 16,-3 0 1-16,0 4-3 0,-3 2 0 16,-1 4 4-16,-4 2 0 15,-2 3-2-15,-1 4 0 16,0 1-3-16,-3 2 1 15,-1 1 0 64,-1 2 0-79,0 5-1 0,4-4 1 0,1 4-2 15,1 5 1-15,1 0 2 0,4 7 0 16,4 0-3-16,1 1 0 0,3 2 1 15,1 11 0-15,3 10-1 0,-1-6 1 16,2 0 0-16,-2-3 0 16,-1-5-1-16,-2 2 0 15,-2 0 0-15,-2 6 0 16,-5 2 0-16,-2-5 1 0,-3 0-1 0,1-5 1 0,1-2-1 31,1-8 0-15,-1-12 0-16,1 6 0 0,2-1 1 0,-1 3 0 0,-1 0 1 0,1-2 0 0,-3-3-2 31,4-7 0-15,0-4 0-16,1 1 0 15,0-2 0-15,4-4 0 0,-1-3 0 32,2-1 1-1,0-2-1-16,2-1 0 1,-1-3 0-16,2-2 0 0,2-1 0 0,1-1 0 16,1 2 0-16,2-2 0 31,4 2 0-15,-2-1 0-1,0 1 0 1,9-1 0-16,2 3 0 0,3-4 0 15,2 0-1 1,1-2 1 0,2 1 0-16,-2-2 0 0,-1 1 1 0,6-3 1 15,3 4-2 1,1-1 0-16,4 1-1 16,2 1 0-1,-1 1 1-15,2 1 0 16,1 1 0-1,1-1 0 1,1-1 0 0,5 1 0-16,3 1 0 15,0 0 0-15,1 0 0 0,15 5 0 16,7 2 0-16,-2-1 0 0,0-3 0 0,1 0 1 16,2-1-1-16,-1 0 0 15,-1-2 0 1,3 0 0-1,2-1 0 1,-1 1 0-16,4-1 0 16,0 1 0-1,1 1 0 17,2-4 0-17,5-1 0 16,-5-2 0-15,1-3 0 0,8-1 0-1,4 1 0 1,-4-2 0 15,4-1 0-15,2-2 1-16,2-1-1 0,-3 1 1 0,0-3-1 0,2 1 0 15,1 3 0-15,-3 0 0 16,0 1 0 0,2 0 0-1,1-1-1-15,0-1 1 16,-1-1 0-16,-1-2 0 0,-1 0 0 0,-1 0 0 16,-3 0 0-1,3 0 0 16,-2 1 0-15,-2-1 1 0,-1-1-1-1,1-4 0 1,-1-3 0-16,-4 2 0 16,-2 2 0-16,2-1 1 0,1-4-1 15,-5 1 0-15,-5 0 0 16,-3-1 1-1,-3-4-1-15,5 4 0 0,-1-1 0 0,-2 3 0 0,-2 0 0 16,-4-4 0-16,-4-1 0 16,2-2 0-1,0-3-1-15,-4 0 1 0,-3 0 0 16,-12 1 0 0,-8 0 0-16,5-1 0 15,1-3 0-15,0 0 0 0,-1-2 0 16,-4-2 0-1,-1-2 0-15,-3 1 0 0,-3-2 0 0,0-1 0 16,-1 0 0 0,-1 0 0-1,0 2 0-15,-4-1 0 0,-2 1 0 0,-4-1 0 16,-1 1 0-16,-3-4 1 0,-1 1-1 0,-2-4 0 16,-1 0 0-16,-2-6 0 0,-2 0 0 15,-1-1 1-15,-2-1-1 0,1-3 1 0,-1-1-1 16,2-14 0-16,1-10 0 0,-3 1 0 0,-3-2 0 0,-3 6 1 15,-4 0-1-15,-1 3 0 16,-1-3 0 0,-1 0 0-16,0 0 0 0,-1-1 0 0,-3-5 0 15,1-2 0 1,1-1 0-16,-3-5 0 16,-1-3 0-16,2 1 0 0,-2 2 0 0,-1 5 0 15,-1 4 0-15,-1 2 0 0,-3 0 0 0,-3 5 1 0,-2 6-1 0,-1 0 0 16,-1 3 0-16,-5 1 1 15,-4 2-1 1,-3 4 1-16,-3 0-1 16,-2 6 0-1,-1 2 0-15,0 4 1 16,-2 3-1 0,-3 0 1-16,-5 4-1 15,-2 2 0 1,-4 2 0-16,-3-2 0 0,-2 5 0 15,-6-5 0-15,-3 1 0 0,-3 3 0 0,-5 0 0 16,-2 1 0 0,-1 1 0-16,-6 1 0 15,-7 0 0-15,-1 1 0 16,-1 3 0 0,-3-1 0-1,-2 4 0 1,-1 0 0-16,1 3 0 0,-7-3 0 0,-3 3 0 0,2 2 0 0,1 1 0 15,-7 1 0 1,-1 1 0 0,4 1 0-16,1 1 0 15,-3 1 0 1,-2 1-1 0,7 1 1-16,5 1 0 15,-4 0 0 1,0 2-1-16,8-4 1 15,7 1-1-15,-6 1 0 16,1 2 1 0,4-4 0-16,2 1 0 0,5-2 0 0,5-2 0 15,-1 2 0 1,2 2 0 0,-2-1 0-16,5-1 0 0,-3 3 0 0,2-1 0 15,4-2 0-15,2 0 0 16,1 0 0 15,4 1-1 0,-7 4 1-15,-1-3 0-16,4 1 0 16,4 3 0-16,-7-4 0 15,-3-1 0 1,-1 4 0-1,-3-4-1 17,3 2 1-32,-4 1 0 15,2-3 0 1,-1 1 0 0,2-1 1-16,2 1-1 15,2-1 0 1,3 3 0-1,3-4 0-15,1 1 0 16,1 2 0 0,1 2 0-1,6 1 0 1,4-1 0 0,1 1 0-1,2 2 0 1,-1 0 1-16,2 4-1 15,2 1 1-15,3 1-1 16,11-2 0 0,8 1 0-16,-4 5 0 0,-1-1 0 15,2 2 0-15,1 1 0 0,2 1 0 16,1 0 0-16,4 0 0 0,2-3 0 16,4 1 0-16,1 0-1 15,4 3 0-15,4-1-9 16,0 1 1-16,8 0 17 15,-3 3 0-15,1 0-163 16</inkml:trace>
  <inkml:trace contextRef="#ctx0" brushRef="#br0" timeOffset="-203275.35">20587 10294 158 0,'-5'0'0'16,"-1"-2"0"-16,-2 2 0 15,-6-2 2-15,4 2 0 16,3-1 1-16,-1 1 0 16,3 0-1-16,2 0 0 15,1 0-2-15,2 0 1 16,-1 5-1 0,2-1 1-16,4 2 0 0,1 2 1 0,2 3-2 15,6-3 0 1,4 3 1-16,0 0 0 15,1-3-1-15,9 2 0 16,7 3 0 0,-1-1 0-1,4-1 0-15,3 3 1 0,3-3-1 0,6-1 0 16,2-1-1 0,4 0 1-1,4-1 0 1,1 2 1-16,4-3-1 0,16 1 0 0,13-2 0 0,-3-1 1 15,-1 0-1-15,2-5 0 0,-4-2 0 16,2 4 0-16,-1 1 0 16,1-3 0-1,-1-5 0-15,4 4 0 16,2-1 0-16,0 2 0 0,0-3 0 16,9 1 0-1,-1 1-1-15,4-1 1 0,0 2 0 16,1 0 0-16,0 0-1 0,1 3 1 15,-4 2 0-15,2-3 0 16,-2 4 0-16,6-6 0 16,5 1 0-16,-1 1 0 15,-1-1 0 1,6 3 1 0,-3-3-1-16,-2 1 0 0,-4-2-1 15,1 3 1-15,-1 3 0 0,-4 2 0 16,-5 0 0-1,0 3 1 1,-2 3-2 15,-5-2 1-15,-4 4 0-16,1 1 0 0,-1-3 0 16,-6 1 1-16,-5 3-1 0,-2-1 0 15,-2-2 0-15,2-4 1 16,2-3-2-1,-1 1 1-15,-7 4 0 32,3-5 1-32,2-1-2 31,5-5 1-31,1 0 0 31,-1-2 0-15,-2-4 0-1,4 0 0 17,3-2 0-32,-3-2 0 15,1 3 0 1,0-1 0 0,0-2-1 15,-1 2 1-16,1-2 0-15,-3 3 0 0,-2-2 0 0,-3-1 0 16,-2 1-1 0,-3 3 1-1,-1 1 0-15,-18 1 0 0,-12 1 0 16,11-1 0-16,1-3 0 16,2 2 0-16,0 0 0 15,0 0 0-15,0-2 0 16,-2 1 1-16,-3-3-1 0,2 3 0 0,2-4 0 0,-9 5 1 15,-4-3-1-15,3 4 1 0,-2-1-2 16,-6 1 1-16,-6 1 0 16,2-1 0-16,-1 2-1 15,2-1 1 1,0-1 0-16,-6 2 0 0,-7-3 0 0,0 1 1 16,-1 2-2-1,-3 0 1 1,-4 0 0-1,-1 0 0-15,-1 0 0 16,-4 0 0-16,-1 0 0 16,-2 0 0-16,0 0 0 15,-3 0 0-15,3 0 0 16,-3 0 0-16,3 0-1 0,0 2 0 16,1 1-3-16,-4-3 0 15,0 0-118-15</inkml:trace>
  <inkml:trace contextRef="#ctx0" brushRef="#br0" timeOffset="-194873.15">23427 12172 114 0,'3'0'0'0,"4"0"0"16,-4-2 0-1,-3 1 1-15,-2-1 1 16,-1-2 1-16,2 1 1 0,-3-1 2 0,4 4 0 16,-1-3-4-1,1 3 0 1,0 0-1-16,3 0 1 0,0 0-1 16,13-1 0-16,6-1-1 15,11-1 1-15,9-2-1 16,7-2 1-1,7-3-1 1,13-1 1 0,7 0-1-16,24-3 1 15,21-1-1-15,0 2 0 32,1-1 1-17,-7 3 0-15,-7 4 0 0,2 0 0 0,-3 3 6 16,-10-1 1-1,-9 2-6-15,0 1 0 16,-4 2 0 0,-7 0 0-1,-8 0-2-15,-11-3 1 16,-9 2 1-16,-16 1 0 0,-13 0-2 0,6 0 1 0,-4 1-1 16,-5 2 1-1,-3-3 1 1,-3 0 0-1,0 0-2-15,-6 0 0 0,-1 0 1 47,-1 0 0-47,-1 0 0 0,-2 0 1 16,-3 0 1-16,-2 0 1 16,-1 0-3-1,-2 2 0-15,-8-1-1 16,-2 1 0-1,-4 1-6 1,-16-3 1-16,0 0-133 0</inkml:trace>
  <inkml:trace contextRef="#ctx0" brushRef="#br0" timeOffset="-192250.83">27024 11870 162 0,'0'0'0'0,"0"0"0"0,0 0 0 16,0 0 1-16,0 0 1 16,49 4 2-16,-10-2 0 0,10-1-2 15,7-1 0-15,7-3 2 16,9 2 0-1,8-2 1-15,22 3 0 110,19 0-4-110,-8 3 0 15,2 1 1-15,-9 6 0 0,-4 2-1 16,-4 1 1-16,-6 1-2 0,-2-10 0 0,-4-4 20 16,90 7-190-16</inkml:trace>
  <inkml:trace contextRef="#ctx0" brushRef="#br0" timeOffset="-188875.52">23609 12064 47 0,'-7'-1'0'0,"-6"-4"-6"0,5 2 0 16,0 0-15-1</inkml:trace>
  <inkml:trace contextRef="#ctx0" brushRef="#br0" timeOffset="-188717.91">23682 12044 134 0,'-10'-1'0'0,"-6"-4"0"0,12 5 0 16,4 0 3-16,0 0 0 16,4 2-3-16,0 1 1 0,0-2-1 15,-2 2 0-15,1 0-102 16</inkml:trace>
  <inkml:trace contextRef="#ctx0" brushRef="#br0" timeOffset="-179145.39">26858 13690 152 0,'0'0'0'16,"-2"-6"1"-16,2 3 1 15,-1-2 0 1,2 2 1-16,2-1-2 15,2 0 1-15,3 0-1 0,5-2 0 16,1-1-1-16,3 1 1 16,3 1-1-16,7-1 1 15,6-2-1 1,6 4 1-16,7-4-1 16,4 2 0 187,6 1 0-203,7 0 0 0,6 2 0 0,24 3 0 0,18-3 0 0,-4 6 0 0,4 0 1 0,-4 4 1 15,0 2 0-15,-5-1 0 0,-5 1-1 0,-3 0 1 0,-3-4-1 0,-7 3 0 0,-8-2 0 0,-10 2 0 0,-11-3 0 0,-6-1 1 0,-10 1-1 16,-7 0 1-16,-10-2 0 0,-4 1 0 16,-3 0-2-16,-9 5 0 0,0 0-141 15</inkml:trace>
  <inkml:trace contextRef="#ctx0" brushRef="#br0" timeOffset="-175552.2">27655 12027 130 0,'0'0'0'15,"0"0"2"-15,0 0 0 0,0 0-1 16,0 0 1-16,0 0-2 15,0 0 1-15,-22 17 0 16,10-4 0-16,-1 2 0 0,2 1 0 16,2-4-2-1,1 2 1 1,3 0 0 0,2-1 0-16,0-2 0 0,1-2 0 0,2-3 0 0,0 1 0 15,2-1 0 1,-1 0 1-16,1-3 0 15,0 2 0-15,-2-2-1 0,1 0 1 16,1 0 1 0,1-1 1-16,0-1-3 0,3 1 1 15,1-1 0-15,10 3 1 16,6-3-2-16,12-1 0 31,7-1 0-31,2-6 1 0,2 1 3 0,5 0 0 0,4-5-4 16,-1 2 1-1,-1-2 0-15,-4 1 0 0,-2 1 2 16,-6 3 0-16,-8 1-3 16,-5-1 1-16,-6 1-1 15,-3 0 0-15,-5 2 0 16,-10-4 0-16,1-1-126 16</inkml:trace>
  <inkml:trace contextRef="#ctx0" brushRef="#br0" timeOffset="-174270.33">24408 11828 195 0,'0'0'0'0,"0"0"0"0,0 0 0 16,-5 1 0 0,-4 1 1-1,-4 1-2-15,-10-2 1 16,-1 2-143-16</inkml:trace>
  <inkml:trace contextRef="#ctx0" brushRef="#br0" timeOffset="-171700.21">23664 11695 138 0,'5'0'0'0,"4"2"2"0,-9-2 1 15,-6 3-2-15,1-2 1 0,-1-1 0 0,1 2 0 0,1 1-1 16,2-2 1-16,1 3-2 16,-3 2-112 15</inkml:trace>
  <inkml:trace contextRef="#ctx0" brushRef="#br0" timeOffset="-170497.15">27233 13773 136 0,'0'0'0'0,"0"0"11"16,0 0 0-1,0 0-9-15,0 0 0 0,0 0 3 16,0 0 0-16,-8-23 1 0,5 10 1 16,1-1-5-1,6 2 0 1,2 1-2-16,3 1 1 0,4 4-1 16,9 0 1-16,6 0 0 15,7 1 0 157,5 2 0-172,9-2 1 0,8-1-1 0,1 1 1 0,4 2-2 0,4 0 0 0,3-2 0 0,18 2 0 0,13 0 0 0,-9 2 0 0,-1-1 0 0,-6-1 0 0,-2 0 0 0,-7-3 0 16,-4-2-1-16,-19 2 1 0,-16-1 1 0,1 1 0 0,-5 0-1 0,-4 0 0 15,-3-1 0-15,-3 3 0 0,-5-1 0 16,-1 0 0-16,-2 2-1 0,-3 0 1 0,-1 0 1 16,-3 1 0-16,0 1-2 0,1-1 1 15,-2-1 0 16,3-1 0-31,4-4-1 16,-2-13 0-16,0 1-144 16</inkml:trace>
  <inkml:trace contextRef="#ctx0" brushRef="#br0" timeOffset="-164548.35">4471 355 93 0,'0'0'0'16,"0"0"0"-16,0 0 1 0,0 0 0 16,27-6-2-16,-13 3 0 0,-2 2-6 0,-1-3 1 15,2 0-49-15</inkml:trace>
  <inkml:trace contextRef="#ctx0" brushRef="#br0" timeOffset="-140810.34">11927 6756 172 0,'0'0'0'0,"0"0"0"0,0 0 0 15,0 0 0 1,0 0 0 0,0 0 0-16,0 0 0 0,0 0 0 15,0 0 0-15,24 27 0 16,-13-13 0-16,-2-2 0 16,2 2 0-16,2-1 0 15,-4 1 0-15,-1-2 0 16,0 2 0-16,-4-1 1 15,1 4 0-15,3 2-1 16,1-1 0 203,1 6 3-219,1-2 0 0,-3 4-3 0,3-2 1 0,-4-1 1 0,3-1 0 0,1-2-2 0,0-1 0 0,0-4 0 0,0 2 0 0,-2-6 0 0,2 2 0 0,0-2 0 0,-3-3 1 0,0-2 0 0,1 0 0 0,2 0-1 15,0-3 1-15,0 2 0 0,2-2 0 0,-1-3-1 0,6 0 0 0,2-3 0 0,7-5 1 0,-1-3-1 0,9-3 1 16,4-3-1-16,0-5 1 0,7-7-1 31,4 1 0-31,2-8 0 0,20-3 1 0,10-10-1 0,-4 6 0 16,2-1 0-16,-3 5 1 16,0 2-1-1,-2-4 0-15,5 2 0 16,-3-3 0-16,0-1 0 15,-3 4 0-15,0-2 0 0,-5 7 1 0,-3 3-1 0,-5 4 0 0,-5 5 0 16,-7 7 0-16,-7-1 0 0,-15 8 0 16,-7 5 0-16,-4 0 0 0,-5 3 0 15,0 3 0-15,-1-3 0 0,-4 8 0 16,-3 3 0-16,-6 4 0 16,-8 4-1-1,-16 5 1-15,4-1-144 16</inkml:trace>
  <inkml:trace contextRef="#ctx0" brushRef="#br0" timeOffset="-120370.5">5722 7795 155 0,'5'-4'0'0,"6"0"0"0,-26 5 0 16,-13 6 2-16,9-3 0 15,-3 3-2 1,-3-3 0-16,-5 2 1 16,4 2 0-16,-1-3 0 15,-6 3 1-15,-8-1 2 16,5 4 1-16,-1 0-3 0,-6 0 0 16,-1 0-1-1,-4 2 0 32,1-2 1-47,-4-1 1 0,-2 0-3 16,6 1 1-1,0 0-1-15,-3 1 1 0,-4 1-1 16,7-1 1-16,5-1 1 31,-8-2 0-15,-1 1-1-16,1 2 0 15,-3 2 1-15,9-3 0 0,1 5-2 16,1-1 1 0,0-1-1-16,2 3 1 15,6 1 0-15,-1 5 1 0,4-1-2 16,1 3 0-16,2 0 0 16,1 3 0-1,4 1 0 1,4 1 0 15,0 1 0 0,0 2 1-31,4 3-1 0,4 0 0 16,6 1 0 15,-3 5 0-15,0 3 0-1,3 2 0 1,5 5-1 15,-3-3 1-31,3 8-1 32,0 6 1-17,0 6 0-15,3 0 0 16,7 1 0-1,1-8 0-15,0-3 0 16,1-4 0-16,3-4 0 0,0 2 0 16,1 0-1-1,0 2 1 1,-1-1 0-16,1 1 0 16,-2 0-1-1,2-5 1 16,-4-2-1-15,4 2 1-16,-2-4 0 16,2-5 0-1,-7-8 0 1,9 1 0-16,-3-1 0 0,1-2 0 0,4-3 0 0,-1 2 1 0,0-4-1 0,5 1 0 16,2-7 0-16,-2 0 0 15,2 0 0-15,6-4 0 0,-1-2 0 16,-1 2 0-16,5-2 0 15,4 3 0 1,8 0-1-16,-13-5 1 0,-2-1 0 16,-1 0 0-16,2-1-1 15,6 4 1-15,5 4 0 16,2-5 0-16,-1 1 0 0,-10-3 0 0,-7-2-1 0,-1-1 1 16,-1-2 0-16,3 0 0 15,1 1 1-15,-2-1 0 0,2-3-1 16,1 2 0-16,-1-2 0 0,-2 0 1 0,3 2-1 0,1-2 1 0,-2 1-2 0,-2 1 1 0,2 1 0 15,-4 2 0-15,1 0 0 0,-3-2 0 0,2 0 0 32,-2 2 0-32,-4-2 0 0,7 2 0 0,-4 0 0 15,4-2 1-15,3-3-1 0,-2 2 0 16,-1-3 0-16,0-1 0 0,-1 1 1 16,-1 1 0-16,0-3-1 15,-1 1 0-15,-5 2 0 0,1 1 0 16,-1-4 0-1,1 0 0-15,2-4 1 16,2 3 0-16,-5-1-1 0,4 1 1 0,1 1-1 16,-1 0 0-16,-1 0 0 15,2 0 0 1,-4 0 0-16,4 0 0 0,-1 0-1 0,3 1 0 0,-3-1 0 16,4 0 0-1,-4-1 1-15,-2 1 0 16,1-5 0-16,-2 4 0 0,2-1 0 0,-2-1 0 0,2 3 0 0,2 0 0 0,-1-2 0 15,4-1 0-15,-3 0 0 16,2 0 0 0,1-2 0-16,1 1 0 0,-1-3-1 0,1 1 1 15,2-2 0-15,1 1 0 0,-1-3 0 0,5 1 0 16,4-1 0-16,0 1 0 16,7 1 0-16,9-4 0 15,7-2 0-15,-3 3 0 16,-1 2 0-16,-2-2 0 15,-4-2 0-15,4 2 0 16,-4 0 0 0,5-1 0-16,-6 3 0 15,3-2 0-15,-1-2 0 0,-1 1 0 16,4-1 1 0,-2 4 0-1,2-4-1-15,-2 2 0 0,-4 2 0 16,3 0 0-16,-3-1 0 0,2 0 0 0,0-5-1 0,0 3 0 0,-2 3 1 15,0-5 1-15,-3 1-1 32,2 5 0-32,-7 1 0 0,-2-1 0 0,-9 0 0 15,14-4 0-15,3-3 0 0,-1 1 0 0,1 0 1 16,-8 2 0-16,-6 1 0 0,-3-1 0 16,-2 1-1-16,4-8 0 0,-2 0 0 0,0 1 0 0,4-4 0 15,-4 3 0-15,4-1 0 0,-5 3 0 0,1-1 0 31,-3 0 0-15,-1-6 0-16,0 6 1 0,-1 0-1 0,-5 1 0 0,-2-1 0 16,-4-3 1-16,-2-2-1 15,1 0 0-15,-6-7 0 16,0 7 0-16,0-4 0 0,-2-3 0 16,0-1 0-16,0 2 0 0,-3 5 0 15,-3-5 0 1,2-3 0-16,-2 0 1 15,-2-3-1-15,-1 4 1 0,-3 3 0 16,-2-3 0-16,-1 0 0 16,-2-7 0-1,-2-2 0-15,2 1 0 16,0-2-1-16,-4 2 1 16,-7 2-1-1,1 0 0-15,1 2 0 0,-5-2 0 0,0 3 0 16,-2-7 1-16,-4 2-1 0,1-1 0 15,1 2 0 1,-5 2 0 0,-1-1 0-16,1 3 1 0,-1-1-1 15,-7 3 1-15,-2 0-1 16,-1-2 1-16,-6 1-1 0,1-1 0 16,3 0 0-1,-17-5 1-15,-7-5-1 0,5 10 0 16,2 4 0-16,9 7 0 15,8 7 0-15,-3-2 0 16,-1-3 0-16,-2 7 0 16,-2-1 0-16,-17-4 1 0,-10-3-1 15,21 7 1-15,11-1-1 16,-5-1 0 0,0 4 0-1,-14-7 0 16,-8 0 0-31,3 0 0 16,1 1 0 15,14 3 0-15,11 1 0-16,-4 4 0 0,-1-3 0 16,-2 3 1-1,1 0-1 1,-4 2 0-16,-3-6 0 15,-10 3 0 1,-13-2 0 15,7 2 0-31,-2 1 0 16,18 3 0 0,6 0 0-1,-14-3 0-15,-8-3 0 16,4 3 0-16,-8-1 0 31,19 1 0-15,8 1 0-16,-19 0 0 0,-12-5 0 15,6 3 0-15,-1 1 0 0,-1 5 0 16,-1 4 0 0,-3 4 0-16,-4 1 0 15,9 5 0-15,5 3-1 16,-10-4 1-16,-3 4-13 15,-2-7 1 1,1-4-130-16</inkml:trace>
  <inkml:trace contextRef="#ctx0" brushRef="#br0" timeOffset="-113765.14">7031 8911 114 0,'3'-2'0'15,"3"-2"0"1,-6 0 1-16,2 4 1 16,-2 0 0-1,0 0-2-15,0 0 0 0,-2-3 0 16,2 3 1-16,-3-3 0 16,3 3 1-16,0 0-1 15,3 0 0-15,5-1-1 0,5-2 0 16,2-5 0-1,-1 0 1-15,7-3-1 16,-2 0 1-16,-1 0 0 219,0 3 1-204,1 4-1-15,-1-4 1 0,1 2 1 0,5 1 1 0,-4 0-1 0,2-1 0 0,2 0-2 0,-4 0 0 0,5-1 0 0,0 4 0 0,5 2 1 16,1-2 0-16,4-4 1 0,-1 3 0 0,1-1-1 0,-4 2 0 0,1 1-1 0,-2 2 0 16,1 0-1-16,-4 5 1 0,-2-3-1 15,5 4 1-15,-1-3 1 0,0 2 0 16,2-1-1-16,-1 3 0 0,-3-3 0 0,1 2 1 0,-2 2 0 0,-2 0 0 0,-2 0-2 16,-2 0 0-16,1-1 0 0,-2 0 1 0,-4-3-1 0,1-1 1 0,-2 2-1 0,-3-2 0 0,2 0 0 0,-2-1 1 0,-3 1-1 0,-4-3 0 15,3 0 0-15,-3 0 1 16,1 0 1-16,1 0 0 15,-1 2-2-15,-2-1 0 16,2 4 1-16,-2-5 0 16,0 0-1-16,2 3 1 15,-2-3-1 1,2 0 1 0,-5 1-1-16,0-1 1 0,3 4-1 15,-3-4 0-15,0 0 0 0,0 0 1 0,0 0-1 16,0 0 0-1,0 0 0-15,0 0 0 0,0 0 0 16,0 0 0 0,0 0 0-16,0 0 0 15,0 0-1-15,0 0 1 16,1 3 0-16,-1-3 0 0,0 0 0 16,0 0 0-1,0 0 0-15,0 0 1 0,0 0-1 0,0 0 1 16,0 0-1-1,0 0 0 1,0 0 0-16,0-5 0 0,0 2-144 0</inkml:trace>
  <inkml:trace contextRef="#ctx0" brushRef="#br0" timeOffset="-100931.74">6574 9840 63 0,'0'0'0'15,"6"3"15"-15,-6-3 1 16,0 0-10-1,0 0 0-15,0 0 0 16,0 0 0-16,0 0 0 0,0 0 1 16,0 0-5-16,0 0 0 15,0 0-1 1,0 0 1-16,0 0 4 0,0 0 1 0,0 0-4 16,0 0 0-1,0-5-3-15,0 5 0 16,0 0 0-16,0 0 1 0,0 0-1 31,0 0 0-31,0 0 0 16,0 0 0-16,0 0 0 15,0 0 0-15,0 0 0 0,0 0 0 0,0 0 0 16,2 0 1 0,1-1-1-16,0 1 0 0,2 1 0 15,3-2 1-15,0-1-1 16,-2 2 0-16,2 0 0 15,4 0 1 1,-1 0-1-16,2 2 1 0,1 1-2 16,-2-3 1 31,1-2 0-32,1 2 0-15,-1 0 0 16,1 0 0-16,-2 2 0 31,4 1 1-15,-2-3-1-1,-1 0 0 1,-1 0 0 0,2 0 0-1,-1 2 0 1,3-1 1-1,-1 1-1 1,3-4 1 0,2-1-1-1,-1 3 1 1,1-5-1 0,4 5 0 15,1 2 0-31,-2-2 0 15,4 0 0 17,-3 0 0-32,-1-2 0 15,1 7 0-15,-4 0 0 16,2 1 0-16,-1-3 0 0,0 2 1 16,0-4-1-1,1 2 1-15,-3 1-1 0,1-3 0 0,-1 1 0 16,-3 1 0-16,-1 1 0 15,4-4 1-15,-3-4-1 0,0 5 0 0,-1 2 1 16,-2-1 1 0,1-2-2-16,2 0 0 15,-4-2 0 1,2 2 1-16,-3-4-1 16,2 2 0-16,-2 2 0 0,1 2 0 0,-1 2 0 0,0-2 0 15,-3 0 0-15,2 2 0 16,-3-4 0-16,1 3 0 15,-1 2 1-15,0-3 0 0,1 1-1 0,0-2 0 0,0 1 0 16,-5-2 0 0,2 0 0-16,0 0 0 0,1 0 0 0,2-2 1 15,-5-1-1-15,5 0 0 0,1 0 0 16,-1 1 0 0,-2 1 1-16,5 2 1 0,2 4-2 0,-2-3 0 0,-7 1 0 15,4-2 0-15,3 1 0 0,-3-2 1 16,-3-2-1-1,1 2 0-15,-4-1 0 0,-2 1 0 0,3-2 0 16,-3 2 0-16,0 0 0 0,0 0 0 0,0 0 0 0,0 0 1 0,3 0-1 0,-3 0 1 16,0 0 2-1,0 0 1-15,0 0-3 0,0 0 1 0,0 0-2 16,0 0 1-16,0-3 0 0,0 3 0 0,1-3-1 0,-1 3 0 0,0 0 0 0,0 0 1 0,-1 3-1 0,1-3 0 0,0 0 0 16,0 0 0-16,0 0-1 15,0 0 1-15,5 3 0 0,-5-3 0 16,3 3 0-16,-3-3 0 0,1 0 0 0,-1 0 0 15,0 0 0-15,0 0 0 16,0 0 0 0,0 0 0-16,0 0 0 0,0 0 0 15,0 0 0-15,0 0 0 16,7-3 0 0,-3 0-142-16</inkml:trace>
  <inkml:trace contextRef="#ctx0" brushRef="#br0" timeOffset="-96184.15">5830 7121 142 0,'0'0'0'0,"0"0"0"0,0 0 0 0,0 0 0 0,0 0 1 0,0 0-1 15,0 0 1 1,0 0 0-1,0 0 1 1,-17 24-1-16,7-17 0 0,3 4 1 0,-1-3 1 16,0-5 0-16,5 2 0 15,-2-2 2-15,5-3 1 16,0 0-6-16,0 0 0 0,5 0 1 16,-2 2 1-1,2-2-2-15,-1 0 0 0,3-2 1 16,8-1 0-16,1-2-1 15,8-1 0-15,-1-2 0 110,7 0 0-110,4 1 0 0,3-1 1 15,2-3-1-15,3 3 0 0,4-3 1 0,12 3 0 0,11-4-1 0,-3 2 1 0,3 3 0 0,-3 2 0 16,1-3-1-16,1 5 1 0,-6 3-1 16,0 3 0-16,-3-3 0 0,-2 5 1 15,-2 1 0 1,-5 2 0 0,0-5-1-1,0 3 0-15,1 1 1 16,-6 0 0 15,-3 0-1-31,-1 0 0 16,-3 1 0-16,-4-8 0 0,-7-3 5 15,31-3-148 1</inkml:trace>
  <inkml:trace contextRef="#ctx0" brushRef="#br0" timeOffset="-40568.01">4281 10467 109 0,'0'0'0'15,"0"-5"-1"1,0 5 1-16,-5-3 0 16,2-2 1-16,-1 0-1 15,1 1 1-15,-5-1 2 16,3 0 0-16,-3 2-1 16,2-3 1-16,1 3 2 15,-1 1 0-15,1-4-2 16,0 5 1-16,2-3-2 15,0 3 1-15,2-1-2 16,-3 2 1-16,0 2 1 16,-3 3 0-1,3-2 0-15,-1 3 0 0,-1 0-3 16,1 5 0-16,-3 3 0 0,2 2 0 16,1-1 1-1,1 4 1-15,-3-3-2 0,3 4 0 0,-1 5 0 16,-1-3 0-1,-2 3 0-15,3 1 1 32,-3 2-1-17,5 5 1 1,-2 3 1 15,-1 0 0-15,4 1-2 15,-1 5 1 0,-1 3 0-15,0 4 0 0,4 2-1-1,-3 5 0-15,-1 3 0 0,0 16 0 16,0 9 0-16,4 1 0 0,-3 2 0 0,3-1 0 15,0-2 1 1,-5 0 1-16,-1-3-2 16,4 0 1-1,-1-1 0 1,-2-6 1 0,-3-2-1-16,8-3 0 15,0-4-1-15,0 2 1 16,-3 0-1-16,3-7 1 15,3-6-1 1,-1-15 1-16,1-9-1 0,0-8 1 0,-1-5-1 16,1-3 1-1,-3-6-2-15,8-13 0 16,0-9-4-16,-1-31 0 0,0-1-119 0</inkml:trace>
  <inkml:trace contextRef="#ctx0" brushRef="#br0" timeOffset="-38261.29">4154 10443 39 0,'0'0'0'16,"0"0"57"-16,0 0 0 15,0 0-56-15,0 0 1 0,0 0-2 16,0 0 0-16,0 0 0 16,-1 2 0-16,-6 1 0 15,3-3 0-15,-4 3 0 16,3 0 0-16,-1-1 0 15,1 1 0 1,-1 0 0-16,4 2 0 0,2-2 0 16,2 1 0-16,4-4 0 15,2 0 0-15,8 0 0 16,-1 0 0-16,4-3 0 16,5 2 0-16,-1 1 0 15,4 0 0-15,-1-2 0 16,6 2 1-16,-1 0-1 15,-1 0 0-15,1 2 0 0,4-2 1 16,1 0 0-16,5 0 0 16,6-2-1-1,6 1 0-15,10-3 0 0,-5 1 1 16,0-1-1-16,0-1 0 16,0 2 0-16,4-5 1 15,3 0 0-15,-2 0 0 16,2-1-1-16,-3 0 0 15,4-2 0-15,0-2 0 16,3 1 0-16,0-4 0 16,5-2 0-16,0 2 1 15,-5 4-1-15,2 1 0 16,-2 0 0 0,0 3 0-16,-7 2 0 15,3 4 1 1,-3-1-1-16,0 1 0 15,0 1 0 1,3 2 0 0,-2 1 0-16,-2-2 1 0,2 0-2 15,-1-2 1 1,6 1 0 0,-2-1 0-1,1 2 0 1,-2-3 1-16,-7-1-1 0,4 4 1 15,3 0-1-15,-2 1 0 0,-2 2 0 0,-2 0 0 16,1-1 0 0,0 1 0-16,1 0 0 0,0-3 1 15,2 0-1-15,0 0 0 0,1 0 0 16,2-5 1-16,-5 2-1 31,10-1 0-31,-2 1 1 16,4-5 0-1,-2 0-1 17,-2 0 0-17,0-1 0 1,2-1 0 0,4 1 2-1,-1 4 0 1,-3-2-1-1,1 0 0 1,-5 3-1 15,5 1 0-31,-3 1 0 32,-3 2 0-17,-3 0 0-15,1 0 1 16,-1 0-1-1,-2 3 0 1,2 2 1-16,-5 0 0 16,0 1-1-16,-3 3 1 15,-1 2-1 1,-1 0 1 0,2 1-1-1,-2-2 1 1,-1-1-1-1,-3 5 0 1,-7-1 0 0,-7 1 0-1,-10 1 0 1,0 2 0-16,-2 4 0 16,1-3 0-16,-1 3 0 15,1 4 1 1,3-2 0-1,-4 7 0 1,-2-1-1 0,1 6 0-16,-7-1 0 31,4 3 1-15,-3 5-1-16,0 4 0 15,-4-1 0 16,2 0 1 1,-3 2-1-1,5 9 1-31,-4 8-1 0,3-16 0 31,-6-4 0-15,5 10 1-1,2 7 0 17,-5-13 1-17,-3-4-2 1,-1 1 0-16,-2 0 4 31,3 16 0-15,-2 9-4-1,-1-6 0-15,-5-1 0 0,0-12 0 16,0-6 1-16,-5 2 0 16,-1 1 0-16,1-2 0 15,2 2 0-15,-2-6 0 0,-2-5-1 16,-1 2 0 0,-3-6 0-16,-2-2 1 0,2-4-1 15,-4-1 0 1,-1 1 1-1,-1-5 0-15,-4 1-1 0,-5-1 1 16,-6 0-1-16,1-2 1 16,-4-1 0-16,-4-2 0 0,-3-2-1 15,-12-1 1-15,-4 0-1 16,-6 2 0 0,-4-3 0-16,-21 2 0 0,-12 2 0 15,1-3 0-15,-7-1 0 16,2-4 0-16,0 1 0 0,-6-3 0 0,-4 1 0 15,-3 3 0-15,-1-3 0 0,-5 0 0 0,0-1 0 0,-3 1 0 16,-2 0 0-16,10-6 0 0,3-4 0 16,-8-1 0-16,-6-3 0 0,9 3 0 15,-2-4 0-15,10 1 0 0,2 0 0 0,3 0 0 0,3-2 0 16,-2-2 0-16,5 1 0 0,1 0 0 16,-2 1 0-1,6 0 0-15,-4 2 0 0,4 1 0 0,1 4 0 16,-1 1 0-16,1 0 0 15,2 0 1-15,1 1-1 0,2 2 1 16,5 2-1-16,1-2 1 0,4 3-1 16,-4 2 1-16,0 3-1 0,0 0 1 0,7 3-1 0,1-3 1 0,3 1-1 15,0 1 1-15,2-2-1 0,2 0 0 16,4-2 0-16,8 0 0 0,7 1 0 0,-2-2 0 0,-2-2 0 16,-1 2 1-16,-4-2-1 0,2 0 0 0,-3 0 0 0,4 1 0 0,2-4 0 0,0 1 0 0,-3-1 0 0,8 1 0 0,1-3-4 15,-10-12 0-15,1 0-154 16</inkml:trace>
  <inkml:trace contextRef="#ctx0" brushRef="#br0" timeOffset="-37636.6">4129 10697 118 0,'0'0'0'0,"-3"0"12"0,3 0 0 0,0 0-11 0,0 0 1 16,0 0-2-16,3 0 0 16,-1 3 1-1,4 1 0-15,-1 0-1 16,2 4 0-16,4 3 0 0,-1 1 0 16,4 2 0-16,-6-4 0 15,3 1-107-15</inkml:trace>
  <inkml:trace contextRef="#ctx0" brushRef="#br0" timeOffset="-31043.59">12511 9034 165 0,'0'1'0'16,"0"6"0"-16,-3-7 0 15,-5-3 0-15,-6 3 1 16,-7 3-1-1,-2 8 0-15,-9 6 0 16,3 8 1-16,-3 4-1 16,4 10 0-16,1 10-1 0,4 5 1 15,6 9 0-15,9-3 0 32,8 1 0-17,17 3 1 1,14 2 2-1,12-24 1 1,15-14-2 0,1-13 0-16,10-15 0 31,0-18 1-15,1-15-1-16,-3-6 1 15,1-14-3-15,-10 0 0 16,-3-8 1-16,-13 5 0 15,-11 0 1-15,-12-2 0 16,-11 0-1-16,-11 4 1 0,-10-1 0 0,-13 12 0 0,-14 5-1 0,0 18 1 16,-4 12-1-16,-21 10 0 31,-10 9 0-15,0 3 0-16,-4 0-1 15,5 14 0 1,1 9 1-1,15-4 0 1,4 3-1-16,20-11 0 16,13-8-3-1,4 5 1 1,8-2-4-16,4-3 0 16,5-3 0-1,16 0 1-15,-1 0-127 16</inkml:trace>
  <inkml:trace contextRef="#ctx0" brushRef="#br0" timeOffset="-30580.51">13427 9162 151 0,'4'-3'0'0,"3"-4"31"0,-2 6 0 16,-2-2-32-16,7 6 0 15,4 5 0-15,9-4 1 16,6 4-1-16,8 0 1 15,9-2-1-15,4 2 1 16,5 0-1-16,8-4 0 16,4 0 1-16,19-4 0 15,15-5-1-15,-15 5 1 0,-3 0 0 16,-14 0 0-16,-9 0 0 16,-10-3 0-16,-10-5 0 15,-11 8 0-15,-13-3-1 16,0 3 1-16,-5 0-1 15,0-3 0-15,1-4-10 16,4-7 1-16,3 0-120 16</inkml:trace>
  <inkml:trace contextRef="#ctx0" brushRef="#br0" timeOffset="-29977.79">15686 8635 146 0,'-5'0'0'0,"-6"0"5"0,11 0 0 0,3-5-2 0,-3 2 1 15,3 2 4-15,-12-3 0 16,-7 4-7-16,-9 4 0 15,-8-4-1-15,2 4 1 16,-5 2-2-16,-2 2 1 16,-3 3 0-16,0 5 1 15,-4 4 2-15,2 6 0 16,0 7-3-16,5 2 0 16,-1 7 0-16,12 3 0 0,3 5 0 15,13 17 1-15,7 14 0 16,21-14 0-1,18-3-1-15,12-17 1 0,12-12-1 16,4-3 0-16,8-11 0 16,-4-5 1-16,4-10 2 15,-9-9 0-15,3-13-1 16,-18-1 1-16,-9-6 0 16,-15 7 1-1,-12-1-3-15,-6-6 1 0,-10-5 1 16,-6-5 0-16,-8-1-2 15,-9 1 1-15,-8 2-2 16,-3 3 0 0,-5 3 0-16,-5 6 0 15,-1 7 0-15,-2 5 1 0,-6 6-2 0,-14 9 1 16,-10 9 0-16,13 8 0 16,6 6-1-16,8-5 1 15,10-1-1 1,14-9 0-16,10-5 0 0,1 0 0 15,3 1-2 1,4-1 0-16,4-3-12 16,4-5 0-16,-3 2-114 0</inkml:trace>
  <inkml:trace contextRef="#ctx0" brushRef="#br0" timeOffset="-28398.41">12767 10078 128 0,'0'0'0'15,"0"0"1"-15,0 0 0 16,-30 11 1 0,13-1 1-16,-8 2 0 0,-1 2 0 15,-5 6-3-15,4 2 1 16,2 3-1-16,2 8 0 15,-1 4 0-15,7 4 1 16,6 3 0-16,5-2 1 0,6-2-1 16,11-2 0 202,7-4 2-218,9-9 0 0,8-8-2 0,4-9 1 16,11-8 4-16,13-13 1 0,14-13 1 0,-8-7 0 0,-3-9-8 0,-13-8 0 0,-4-9 1 16,-13 3 1-16,-13 1 1 0,-10 5 0 15,-13 8 0-15,-8 9 0 0,-6 7 0 0,-6 3 0 16,-7 4-2-16,-5 5 0 16,-4 4 0-16,-1 9 0 0,-9 4-1 0,4 3 0 15,-2 2 0-15,6 1 0 0,4 1-3 0,7-2 0 0,7-1-7 16,4 1 0-16,2 0-123 0</inkml:trace>
  <inkml:trace contextRef="#ctx0" brushRef="#br0" timeOffset="-28107.49">13671 10041 188 0,'-3'-6'0'0,"3"-7"2"0,-4 16 0 0,4 7 1 0,0-4 1 0,0 2-4 0,0-2 0 0,0 0 0 15,0-1 0-15,0-3 0 16,0-2 0-16,0 0-1 16,-1-2 0-16,-2-4 0 0,0 1 0 15,-2-1-8-15,5-4 0 16,0-2-118-16</inkml:trace>
  <inkml:trace contextRef="#ctx0" brushRef="#br0" timeOffset="-27973.97">14352 9923 95 0,'-3'-7'0'16,"-2"-2"15"-16,-3 12 0 0,-6 10-14 0,-8-6 0 0,0 4-93 15</inkml:trace>
  <inkml:trace contextRef="#ctx0" brushRef="#br0" timeOffset="-27594.33">13864 10337 92 0,'1'16'0'0,"2"4"32"15,8 2 1-15,5 0-29 16,8-5 1-16,7-3-2 0,7-9 1 16,6-7 1-16,1-7 1 15,5-9-4-15,-3-8 1 16,0-10-2 0,5-11 0-16,5-9 0 15,-16 8 1-15,-10 3 1 0,-12 12 1 16,-14 11-3-1,-7-4 1-15,-9-4 2 0,-5 4 0 16,-3 2-2-16,-7-1 0 16,-4 5-1-16,-3 6 1 15,-2 9-1-15,-4 5 0 16,2 5-1-16,-3 4 1 16,-2 5-1-16,7 3 0 15,4 2 0-15,4 8 0 16,7 2-4-16,9-1 1 15,11 2-17-15,9-4 1 0,2 1-105 16</inkml:trace>
  <inkml:trace contextRef="#ctx0" brushRef="#br0" timeOffset="-27045.04">15133 9729 69 0,'3'-9'0'16,"2"-4"12"-16,-10 13 0 15,-6 7 8-15,4-3 0 16,-3 3-19-16,4-1 1 16,1 0-1-16,0-1 0 15,2-1-1-15,3-1 1 16,0-1 2-16,0 3 0 16,0-5 4-16,0 3 0 15,0-2 0-15,0-1 0 16,0 4-3-16,0-4 1 15,0 0-2-15,0 0 0 16,0 0-3 0,0 0 0-16,0 0 1 0,0 7 0 0,-3 4 0 15,0 8 0 1,-2 4 2-16,2 7 1 16,0 6-4-16,2 7 0 15,1 3 0-15,-5 4 0 0,2 6 0 16,-2 1 0-1,2 6 1-15,-3 13 0 0,1 5 0 16,-3-11 0-16,0-7 0 16,2-20 0-16,4-19-1 15,2-2 0-15,2-7 0 16,-1-2 1-16,1-7-9 16,1-11 1-1,-3 2-131-15</inkml:trace>
  <inkml:trace contextRef="#ctx0" brushRef="#br0" timeOffset="15491.47">7290 12046 151 0,'0'0'0'16,"6"-6"0"-16,-6 1 0 15,-3-1 0-15,0-2 0 16,-2-3 0-16,0-2 0 15,2-2 0-15,-2 4 0 16,2 0 0-16,-1 3 0 16,4 2 0-16,-4 1 0 15,4 2 0-15,0 3 0 0,4-1 0 16,0-2 0 0,4 1-110-16</inkml:trace>
  <inkml:trace contextRef="#ctx0" brushRef="#br0" timeOffset="16115.86">7760 11921 142 0,'0'0'0'0,"5"2"0"0,1-1 0 0,5 1 0 0,2-4 0 15,3-1 0 1,6 0 0-16,1-5 1 16,1-1 0-16,-1-1-1 0,1 3 0 15,-2-1 0 1,-5 5 0-16,-1-2 0 0,-5 3 1 16,0 1-107-16</inkml:trace>
  <inkml:trace contextRef="#ctx0" brushRef="#br0" timeOffset="18591.08">5664 11940 112 0,'0'0'0'0,"0"4"0"16,0-4 1-16,-3 4-1 15,3-4 0-15,0 0 0 16,0 0 0-16,0 3 0 15,0 0 0-15,0 0 0 16,0 0 0-16,0 0 1 16,0-3 0-16,0 0 1 15,0 0 1-15,0 0-2 16,0 0 0-16,0 3 0 16,0-3 0-16,4 5-1 15,3-5 0-15,0 2 0 0,6-1 1 16,0 1 0-16,4-2 0 15,3 0-1-15,4-2 0 16,-2-1 0 0,6-2 0-16,2 2 0 0,-3-2 1 15,1 2-1-15,2 2 0 16,-2-1 0-16,3 1 1 16,4 1-1-16,-4-2 1 15,2 1-1-15,0-1 1 16,0 2 1-16,3 0 0 15,2 0-1 1,-4 2 0-16,1-1-1 16,-4 2 0-16,1 2 0 15,-1 1 0-15,-1 2 1 0,-2-3 1 16,2 1-2-16,-2-3 0 0,2 2 1 16,-3-2 1-1,4 1-1 1,-3 0 1-1,2-1-1 17,1 1 0-32,-4-1-1 15,0 2 0 1,-2-3 0 0,0 1 0-1,-1 0 0 1,-1 0 1-1,1-1-1-15,-2-1 0 0,-5-1 0 32,5 0 0-17,-3-1 0 1,-2-1 1-16,2-1-1 31,3 1 0-31,-2-1 0 0,-1 2 0 16,1-1 1-1,-1 2 0 1,-3 0-1-16,0 0 0 0,-2-3 0 16,1 3 1-16,-4 0-1 15,5 0 0 1,-3 0 0 0,1 0 1-16,1 0-1 15,-2 0 0-15,-2 0 0 16,0 0 0-1,2 0 0-15,-6 0 1 16,1 0-1-16,3 0 0 16,-1 0 0-16,-1 0 0 0,0 0 0 15,-1 0 0-15,0 0 0 0,-2 0 0 16,2 0 0-16,0 0 1 16,0 0-1-16,-8-11 0 15,0 0-114 1</inkml:trace>
  <inkml:trace contextRef="#ctx0" brushRef="#br0" timeOffset="22162.19">4572 11751 37 0,'0'0'0'0,"3"-6"14"15,-3 6 1-15,-5-3-2 16,2 3 1-1,0 0-5-15,1 0 0 16,-4 0-7-16,6 0 1 16,-2 1 1-16,2-1 1 0,-6 0-2 15,6 0 1-15,0 0-4 16,0 0 1-16,3 0-1 16,-3 0 0-16,0 0 0 0,0 0 0 15,0 0 3-15,0 0 0 16,5-1-3-16,-2-1 1 15,2 2-103 1</inkml:trace>
  <inkml:trace contextRef="#ctx0" brushRef="#br0" timeOffset="30112.06">4336 12230 148 0,'6'3'0'0,"-1"3"1"0,-5-6 0 16,3 2 1-1,-3 4 0-15,3 2-27 16,-1 6-63-16</inkml:trace>
  <inkml:trace contextRef="#ctx0" brushRef="#br0" timeOffset="33455.6">4535 14127 108 0,'-3'-3'0'15,"-5"-2"6"-15,5 5 1 16,2 2-7-1,-2 1 1-15,3 0-1 0,0 3 0 16,4 0 0-16,-1-1 0 0,1 0-88 16</inkml:trace>
  <inkml:trace contextRef="#ctx0" brushRef="#br0" timeOffset="45208.28">4765 15377 156 0,'0'-3'0'0,"-5"-2"0"0,-3 4 0 0,0-1 0 16,-3 2 1-16,3 0-1 16,-3 0 1-16,3 0-1 15,4 0 0-15,-2 0 0 16,6 0 0-16,-2-3-1 15,4 0 0-15,1-2 0 16,4 2 1-16,0 0 0 16,1 2 0-16,-4-1 0 0,1 0 0 15,1 2 0 1,-1-1 0-16,-2-1 0 16,5 1 0-16,-3-1 0 15,3 1 0-15,-2 1 0 0,3-2 0 16,5-1 0-1,-4 0 0 1,4-2 0-16,2 2 0 16,2-2 0-16,1 2 0 0,-1 2 0 15,4 1 0 1,1 3 0 0,4 2 0-16,-1 1 0 0,-2 2 0 0,3 1 0 0,-4 0 0 15,-2-1 0-15,1 1 0 16,-2-1 0-16,-1 0 0 15,4-2 0-15,-4-1 0 16,0 0 0-16,1-2 0 16,2-2 0-16,2-1 0 0,-4 0 0 15,2 0 0-15,7 0 0 16,-3 2 0-16,1-1 0 16,1 2 0-16,2 1 0 15,-3-1 0 1,-1 0 0-16,3 2 0 15,-3 1 0 17,2 0 0-17,2-1 0-15,-3-2 0 0,0 0 0 16,-2-2 0-16,1 1 0 16,4 0 0-16,2-1 0 15,-1 1 0-15,-1 1 0 16,1-2 1-16,-4-1-1 0,0 2 0 0,-2 1 0 0,0 0 0 15,0 0 0 1,0-1 0-16,0-2 0 16,2 1 1-16,-4 3-1 0,4-3 0 0,3-1 0 0,-2 0 0 15,7 0 0 1,-1-3 0-16,1-2 0 0,1-3 0 16,5-1 0-16,6-10 1 15,-2 1-116 1</inkml:trace>
  <inkml:trace contextRef="#ctx0" brushRef="#br0" timeOffset="46714.36">4937 13252 138 0,'0'0'0'16,"-3"-3"0"-16,-2 0 1 16,-1 2 1-16,1-4 0 15,-2 3-1-15,-1 1 1 16,0 1-2-16,-8 0 1 0,-6 1 0 31,2 1 1-31,-2 3 0 0,-2-4 1 16,4 2 1-16,-15 2 0 15,-2 0-3-15,2-1 1 16,7 1-1 0,-10 3 1-16,-4 3-1 0,6-2 0 15,1 2 0 16,-7 1 1-15,-4 1-2 0,10-2 1-1,-1-2-1-15,-3 5 1 16,-2 3 0-16,7-1 1 0,4 1-1 16,-3 8 0-1,-6 2-1 1,7-1 1-1,2-4-1-15,4 7 1 0,7 6-1 0,1-4 1 0,6 0-1 16,2 2 0-16,4 1 1 0,4 0 0 0,3 2-1 16,3 0 0-16,4-2 0 15,4 4 0 1,5-4 0 0,0 2 0-1,3 0 0-15,0 0 0 16,1 0 0-1,0-1 0 1,5 0 0-16,4-3 0 0,2-2 0 16,2-2 0-16,0-3 0 0,2 0 0 15,2-2 0 1,7 2 1-16,6-1-1 0,-1-9 0 0,1-4 0 0,-3-8 0 16,0-6 0-16,2-8 0 15,-5-7 0-15,-2-7 0 16,-4-6 1-16,1-8 0 15,-4-4-1-15,-1 0 0 0,-7-9 0 0,-2 1 1 0,-3-4-1 0,-3 2 1 0,-2 2-1 0,-3 3 0 0,-3 1 0 16,-6 3 0 0,-2-1 0-1,-3-2 1-15,-6 4-1 0,-2 5 1 0,-5 5-1 16,-1 1 0-16,-1-1 0 16,-3 3 1-1,-7 2-1 1,0 3 1-16,-2 2-1 15,-7 3 1 1,-5 2-1 0,1 6 0-16,-4 4 0 0,-5 5 0 15,-7 5 0-15,7 4 0 0,0 5 0 0,-6 4 1 0,-1 7-1 0,-4 6 0 16,0 0-144 0</inkml:trace>
  <inkml:trace contextRef="#ctx0" brushRef="#br0" timeOffset="49790.02">7655 15471 153 0,'0'0'0'0,"2"-7"0"16,-7 6 0-16,-3 1 3 0,0 0 1 0,1 1-2 0,-1 1 1 16,0-2-2-16,8 0 0 15,2-3 0-15,12 0 0 16,4-2-1-16,6-1 0 0,11-2 0 15,4 0 1 1,8 1-1-16,6-1 0 16,1 0 0-1,21 2 1 1,13 1-1-16,0 2 0 16,4 3 1-1,-2 0 1-15,-1 1-2 0,5 3 1 16,2 0-1-1,4-2 0-15,1-2 0 0,7 1 0 0,5-1 1 16,-3-1 0 0,0-4-1-1,6-1 1-15,3-3-1 16,12 1 1-16,8-2-1 16,-7 4 0-1,-3 3 1-15,-2 1 0 0,-3 4-1 0,-5 3 0 0,-7 4 0 16,1 5 1-16,-2 5-2 15,-9 3 1-15,-3 4 0 0,-2 4 0 16,-7 4 0-16,-3 5 1 0,-5 6-1 0,3 2 0 16,-4 3 1-1,83 47-135 1</inkml:trace>
  <inkml:trace contextRef="#ctx0" brushRef="#br0" timeOffset="90532.02">21279 1748 149 0,'0'0'0'16,"-27"14"0"-16,8-5 0 0,-4 5-2 0,-4-2 0 16,-3 6-60-1,1-3 0-15,-4-4 66 16,1 2 0-16,1-3 5 0,4 1 0 16,4-6 6-1,-3-2 1-15,4-3 12 0,4 0 0 16,2-6-27-16,2 1 1 15,1 1 0-15,2 0 0 16,7 1-1 0,0 2 1-16,3-2-1 0,2 0 0 15,3-2-1-15,7 2 1 16,4-2-1-16,4 2 0 16,3 3 0-16,2 0 0 0,2 0 1 15,4 3 0 1,1-1-1-1,7 1 0-15,-2 1 0 16,5 3 1 0,3-3-1-1,9 3 0 1,2 0 0 0,21 1 0-16,13 0 0 15,-3 0 0 1,2 0 0-1,0 2 0-15,2-2 0 16,1 6 0 0,0-1 0-1,3 1 1 1,2-5-1-16,-7 5 0 16,-1-3 0 15,1 5 1-16,1-1-1-15,-1 1 0 32,1 1 0-17,-2-1 0-15,-1-1 1 0,0-4 0 32,-4 0-2-17,-3 1 1-15,-5 3-1 16,-4-3 1-16,-5 4 0 15,-11-2 0 1,-10-3-2-16,-15-4 1 16,0-2-107-1</inkml:trace>
  <inkml:trace contextRef="#ctx0" brushRef="#br0" timeOffset="92551.72">25034 2198 82 0,'2'-23'0'0,"3"-16"1"16,-2 1 0 0,5-4-1-16,-8-3 0 15,0 1-60-15</inkml:trace>
  <inkml:trace contextRef="#ctx0" brushRef="#br0" timeOffset="93313.18">26839 1807 28 0,'27'-3'0'0,"15"-5"0"15,13 2 1-15,14 1 2 16,22-6 0-1,19 0-3-15,-3 3 0 63,3-3 0-63,-7 2 0 0,-1-2 0 0,3-3 0 0,0-1 0 0,-7 4 0 0,-6 0-1 0,-4 6 1 0,0-3-22 16</inkml:trace>
  <inkml:trace contextRef="#ctx0" brushRef="#br0" timeOffset="93637.33">28327 1660 147 0,'1'3'0'16,"3"-1"-2"-16,-4 17 1 0,-4 10 0 16,-24 43 1-16,-19 31-1 15,-56 29 1-15,-1 1-103 16</inkml:trace>
</inkml:ink>
</file>

<file path=ppt/ink/ink3.xml><?xml version="1.0" encoding="utf-8"?>
<inkml:ink xmlns:inkml="http://www.w3.org/2003/InkML">
  <inkml:definitions>
    <inkml:context xml:id="ctx0">
      <inkml:inkSource xml:id="inkSrc0">
        <inkml:traceFormat>
          <inkml:channel name="X" type="integer" max="21580" units="cm"/>
          <inkml:channel name="Y" type="integer" max="12220" units="cm"/>
          <inkml:channel name="F" type="integer" max="256" units="dev"/>
          <inkml:channel name="T" type="integer" max="2.14748E9" units="dev"/>
        </inkml:traceFormat>
        <inkml:channelProperties>
          <inkml:channelProperty channel="X" name="resolution" value="627.32556" units="1/cm"/>
          <inkml:channelProperty channel="Y" name="resolution" value="629.89691" units="1/cm"/>
          <inkml:channelProperty channel="F" name="resolution" value="0" units="1/dev"/>
          <inkml:channelProperty channel="T" name="resolution" value="1" units="1/dev"/>
        </inkml:channelProperties>
      </inkml:inkSource>
      <inkml:timestamp xml:id="ts0" timeString="2020-05-05T17:32:55.848"/>
    </inkml:context>
    <inkml:brush xml:id="br0">
      <inkml:brushProperty name="width" value="0.05292" units="cm"/>
      <inkml:brushProperty name="height" value="0.05292" units="cm"/>
      <inkml:brushProperty name="color" value="#FF0000"/>
    </inkml:brush>
  </inkml:definitions>
  <inkml:trace contextRef="#ctx0" brushRef="#br0">13316 10499 54 0,'0'0'0'0,"-2"-6"31"15,2 6 0-15,-3-3-31 16,3 3 0 0,-3 0 0-16,3 0 0 0,0 0-1 15,0 0 1-15,3 3 0 16,0-3 0-16,2 0 0 15,3 0 0-15,0 0 1 16,0-3 0 0,4 1-1-16,2 1 0 0,-3-1 2 15,5 2 0-15,1 0-2 16,2-3 1 62,0 0-1-78,1 2 0 0,2-3 0 16,0 4 1-16,2-4 0 0,1 2 1 0,2 1-2 15,-1-3 0-15,1 1 0 0,0 2 1 0,-1 1 0 16,1-5 0-16,1 2-1 0,-1 0 1 0,0-5 0 16,-1 3 0-1,3 2-1-15,-3-3 1 16,-2 3 0-16,-1 1 1 0,-1-2-2 0,-1 2 1 31,-2 1 1-15,-4 1 0-16,-4 0-1 0,-1 0 1 0,-3-4-2 15,0 4 0 1,-4 0 1-16,2 0 0 0,-5 0-1 0,0 0 0 16,0 0 0-16,0 0 1 0,3 0-1 0,-3 0 0 0,4 4 0 15,0-4 1-15,0 1 0 16,4 1 0-16,0-1-1 15,3 2 0-15,5-3 0 16,-1 2 0-16,4 1 0 16,2-1 0-16,1-1 0 15,1 2 0-15,1-3 0 16,-1 2 0-16,4-1 0 16,0 1 0-16,-1 1 1 15,6 0 0-15,-4-1-1 0,3 1 0 16,2 0 0-1,-1 2 0 1,-3 1 0-16,3 0 1 16,-1 4 0-1,-1-3 0-15,1-2 0 0,4 3 1 0,1 1-2 0,3-1 1 16,4 0-1-16,-1 0 1 16,0-5 0-16,4 1 0 15,-4-1-1-15,5 2 0 16,0-5 1-16,7 2 0 15,-1-1-1-15,18 1 0 16,6-2 0 0,-8 0 1-1,-3 0-1-15,3 0 1 16,1 1-1-16,-1 1 0 0,2-2 1 16,-2 3 1-16,-3-3-2 15,3 2 0 1,5 1 0-1,-1 0 1-15,4-3-1 32,-3 0 0-17,-2 0 0-15,7 0 0 16,-2 0 1 0,-2 0 0-1,2 0-1 1,-5 0 0-1,-4 0 0 1,2-5 1 0,1-1 0-1,-5 1 1-15,1 2-2 16,-4-2 0 0,-5 2 1-16,0-4 0 0,0 0-1 15,-15 3 0-15,-12-3 4 0,0 6 1 16,-7-4-5-16,-5 4 0 0,-8-1 1 0,3 2 1 15,0-3-2-15,-3 1 0 0,-2 2 0 0,-1 0 1 0,-2-1 0 0,-2 1 1 16,-3 0-2 0,-1 0 1-16,0 0-1 0,0 0 1 15,3 0-1-15,-3 0 1 0,3 0 0 0,-3 0 0 16,0 0-1-16,0 0 1 16,0 0-1-1,0 0 0-15,0 0 0 0,0 0 0 0,0 0 0 0,0 0 1 0,0 0 0 0,0 0 1 0,0 0-2 0,0 0 0 0,0 0 0 16,0 0 1-16,0-3-3 15,-6-5 0-15,1 0-145 16</inkml:trace>
  <inkml:trace contextRef="#ctx0" brushRef="#br0" timeOffset="1495.45">13528 13390 124 0,'5'-2'0'0,"6"2"1"16,-11-5 1-1,-8 1 3-15,1-1 0 16,-2 0-2-16,1-1 1 15,2 1-4-15,1 2 1 16,0 0 0-16,2 2 0 16,0-1-1-16,3 2 1 15,-3-2 1-15,3 2 0 0,0 0 0 16,3-1 0-16,3-1-1 16,2 1 0-16,3 1-1 15,7-3 0 1,5 3 1-16,4 0 0 15,3-2-1 1,3 2 0 0,4 2 1 15,2 1 0-31,2-3 0 16,6 0 0-16,4 3 0 15,2 0 0-15,7 2 1 16,16-1 1-1,12 1-1-15,-3 1 0 16,5-4-2-16,-4 3 0 16,2-1 1-16,4 1 0 0,2-2 0 15,5 2 1-15,-1-1-1 0,-1-1 1 16,-1-3-2-16,6 0 1 0,4 0 1 16,-4-1 1-16,2-1-3 15,0 1 1 1,-4 1-1-16,0-3 1 0,1 0 0 0,2 1 1 15,4-4-2 1,-6 1 1 0,-6-1-1-16,6 4 0 0,-4-2 0 15,0 1 1 1,2 3 1-16,-5 0 0 0,2 0-2 16,-3 3 1-16,-4 1-1 15,4 1 0-15,-1-2 0 16,1-1 0-1,0-1 0 1,-1-2 0-16,2-2 0 16,-1-2 1 15,-1 0 0-31,-2 1 0 0,-2-4-1 0,-3 0 0 0,-1 0 0 0,-5 0 1 16,-2 1 0-16,3-3 1 15,4-1-2-15,-2 0 1 0,-3-1-1 16,-7 4 1-16,-6-3 0 0,-2 3 0 15,-4 2 0 1,-4 1 0-16,-4 2 0 16,-5 2 0-16,-5 1-1 15,-13 0 1-15,-7 0-1 0,-5 0 1 16,0 1-1-16,-6 1 1 16,-2-1 0-16,-1 3 1 0,-1-4-2 15,-3 0 1-15,-1 0-1 0,-3 0 1 0,0-7 0 0,-15-10 0 0,-9-11-17 0,-13-17-134 16</inkml:trace>
  <inkml:trace contextRef="#ctx0" brushRef="#br0" timeOffset="6199.04">8460 9522 118 0,'0'0'0'0,"-3"3"2"0,2 0 0 16,-2 2-2-16,-1-1 0 16,3 1 1-16,-5 1 0 15,1-2-1 1,-3-1 0-16,0 1 2 0,3-1 0 16,-2 2-2-16,3-2 1 15,1 2 2-15,3-5 0 16,-3 0-2-1,3 0 0-15,0 0 0 0,6 3 0 16,2 0 0-16,3 2 0 16,5-4 0-16,3 6 1 15,4-3-2-15,2 3 0 63,2-4 1-63,6 1 0 15,3-2-1-15,7-1 1 16,2-2-1-16,2 4 1 0,7 2-1 0,13-1 1 16,13 1-1-1,-3-2 1-15,6 3 0 16,-3 1 0 0,-1-4 2 15,4 1 0-16,3 1-3 1,4 4 1 0,2 2-1-1,7-3 1 1,1-3-1-16,2 3 1 16,5-5 1-1,6-10 0-15,6-5-2 0,-2 4 1 0,-4 0 0 0,1-1 1 16,2 0-1-16,-11 2 1 15,-7 3-2-15,1-2 0 0,-7 4 0 0,-2 2 0 16,-9 0 1-16,-7 5 0 16,-5 1 0-16,-3 3 1 0,-5 2-2 0,-6 3 1 15,-5-3 0-15,-4 2 0 16,-10-2-1-16,-5-4 1 0,-6 0-1 16,-4-3 1-16,-5-1-1 15,-2-1 1-15,-5 1-1 16,2-3 0-16,-3 0 0 0,-3 0 1 0,1 3 1 0,-1 2 1 0,-2-4-3 15,0 1 0-15,2-4 0 16,-5 2 1-16,1-1 0 0,-1 1 0 0,0 0 0 0,0 0 1 16,0 0-2-16,0 0 1 0,0 0 0 0,0 0 1 0,0-6-9 15,0-1-132 1</inkml:trace>
  <inkml:trace contextRef="#ctx0" brushRef="#br0" timeOffset="15621.28">10226 15761 169 0,'-6'-5'0'0,"-5"-4"1"16,-2-1 1-16,-3-1 0 15,1 4 0-15,-1-1 2 16,2 2 1 0,1-1-3-1,2 1 0-15,2 1-1 16,1 1 0-16,2-1 2 0,1 2 1 0,2 1-4 15,3 2 0-15,-5-4 1 16,5 4 0-16,2-2-2 0,-2 2 1 16,3-3 0-1,-3 3 1-15,0 0-1 0,8-2 0 16,3-1 0 0,8-1 0-16,1-1-1 0,4 0 1 15,5 1 0 1,7-1 0-1,7 0-1-15,4 1 1 32,3 0 0-17,19-2 0 1,14-2 0 0,7-1 0-1,2-2-1-15,1 2 1 0,1-1 0 0,3 1 0 0,4 1-1 0,-1 2 1 0,1 1 0 16,6-4 0-1,1 1 0 1,0-1 0 0,0 0 0-16,5-1 0 0,3-1-1 0,-4 4 1 0,-2-1 0 15,0 3 1 1,-1 0-1-16,3 1 0 16,-1-1 0-1,9 0 0 1,5 2 0-16,-1-1 0 15,0-3 0-15,-6 4 0 16,-5 3 0-16,-2 3 0 0,-1 5 0 0,-6 1 1 0,-12 4 0 16,1 1 0-16,-8 0 0 15,-1 5 1 1,0 3-1 0,-4-4 0-16,-7 1 0 15,1-2 0 1,-2-3-1-1,-6 0 0-15,0-3 0 16,-8 0 0 0,-8-2 0-16,-3-1 1 15,-4 0-1-15,-4-2 1 16,-4-3-1-16,-6 0 1 0,-8 0-1 16,1 1 0-16,-5-3 0 15,0 2 0-15,1 0 0 16,0 1 0-16,1-1 0 0,0 0 1 15,-2 1-1-15,2 0 0 16,0-1 0 0,1 0 0-1,2 1 0 1,2 1 0-16,-1 0 0 16,3-2 0-16,2 0 0 15,-5 0 0 1,4-1 0-1,-3 1 0 1,2-2 0-16,2 3 0 31,2-3-1-31,-3 1 1 16,-2-1-1-16,2-4 1 16,-1-3-9-1,0-11 0-15,-1 0-128 16</inkml:trace>
  <inkml:trace contextRef="#ctx0" brushRef="#br0" timeOffset="38856.89">8043 12481 140 0,'6'0'0'16,"4"-2"1"-16,-28 4 1 15,-15 1-1-15,7-2 1 16,1 3-1-1,1-4 1-15,7 0 1 16,4 0 0-16,5 0-1 0,1 0 0 16,-1 0-2-16,1 0 0 15,3 0 0-15,4 0 0 16,0 0 1-16,8-4 0 16,3 0-1-16,7-1 0 15,3-1 0-15,5-2 0 16,1-1 0-1,8-1 1-15,4-1-1 16,0 2 0-16,7-2 0 0,1-1 0 0,3-1 0 16,13-2 0-16,12-6 0 15,-1 7 0-15,0-3 0 16,2 5 0 0,-2 1 0-16,0 6 0 0,0 0 0 15,-5 7 1-15,0 3-1 16,-2 1 0-16,-1 5 0 15,-1-2 0-15,-4 4 0 16,2-1 0-16,-5 2 0 16,3-1 0-1,5-3 0-15,-3 1 0 16,1-1 0-16,-1-2 0 0,-2-2-5 16,-3-6 0-1,0 1-105 1</inkml:trace>
  <inkml:trace contextRef="#ctx0" brushRef="#br0" timeOffset="40005.94">7858 12568 157 0,'6'0'0'0,"3"-6"0"0,-21 17 0 15,-19 7 0 1,4 9 0-16,-5 6 0 16,3 9 1-16,0 4-1 15,3 9 1-15,-1 4-1 16,-4 27 0-16,-7 18 0 16,5-1 0-16,0 6 0 15,5 1 0 1,1 0 0-1,5 1 0-15,5 1 0 0,1 7 0 0,5 4 1 16,-4 2 0 15,4-1-1-31,-2 7 0 0,2 3 0 0,3 2 0 0,0 0 0 16,-3-7 0 15,-4-6 0-15,0-8 0-1,3-9 0 1,1-12 0 0,6-13 0-16,5-6 0 0,0-8 0 0,3-9 0 15,2-9 0-15,11-5 0 0,3-13 0 0,12-3 0 16,15-6 0-16,19-3 0 16,25-5-1-16,29-6 1 15,26-8 0-15,40-16 0 0,34-12 0 16,56-36 0-16,45-29-1 15,272-65-115-15</inkml:trace>
  <inkml:trace contextRef="#ctx0" brushRef="#br0" timeOffset="65265.99">13680 15134 136 0,'3'0'0'0,"3"2"0"16,4 1 0-16,4 0 1 15,6 0 1-15,7 2-2 16,9-2 1-16,7-2-1 16,10-1 0-16,8-3 0 15,24-2 0-15,15-2 0 16,-6-1 0 31,4-3 1-47,-7 6 0 0,-5-1 0 15,-12 3 0 1,-10 3-1 0,-9 1 1 15,-9 1-1-31,-7 4 0 15,-5-3 0 17,-10-1 1-32,-8-2-1 15,-12-11 0 1,3 0-106 0</inkml:trace>
  <inkml:trace contextRef="#ctx0" brushRef="#br0" timeOffset="67565.38">11304 13352 159 0,'-52'10'0'0,"-34"2"-5"15,-19 16 0-15,-3 0-102 16</inkml:trace>
  <inkml:trace contextRef="#ctx0" brushRef="#br0" timeOffset="71441.07">11174 11430 125 0,'8'-3'0'16,"7"-2"1"-16,-7 2 0 16,-3 3 2-1,-2-3 1-15,-3 3-2 16,11-5 0-16,0-3-2 16,8-1 0-16,4-3 0 15,6 2 0-15,5 1 0 0,1 0 1 16,2-1-1-1,6 1 0-15,4-2 0 32,0 2 0-17,3 1 0 1,8-2 0 0,8 0 0-1,-5 2 1 16,-1 3 0-31,4 0 0 16,-1 1 0 0,1 1 1-1,-2 1-1 1,0-3 0-16,4 4 0 16,3-2 0 15,0-2 0-31,2 0 1 15,0-1-1-15,-4 0 1 16,-1 0 0 0,0 1 1-1,-3 2-1 32,-5-3 0-31,-2-1 2-16,-1 3 0 15,-3-1-3-15,-2 0 0 16,-1 1 0-16,-13 1 0 16,-5-4 0-16,2 6 0 0,-1-1 0 0,-3-2 0 15,1-4-1 1,3 2 1-16,-4-2-1 0,0 1 1 16,0 1 1-16,-6 3 1 0,-1 0-3 0,-3 1 1 15,0 1-1-15,1-1 0 0,-4 1 0 0,0 1 0 16,-1 0 0-16,-1 1 0 15,-3 1 0-15,3-1 0 16,1 1 0 0,-1 0 0-16,0-1 1 0,0 1 0 15,-1-2-2-15,1-2 0 16,-3 1-136-16</inkml:trace>
  <inkml:trace contextRef="#ctx0" brushRef="#br0" timeOffset="90268.82">4989 8373 130 0,'0'0'0'0,"6"0"1"16,-6 0 0-16,-3 3 0 15,3-3 1 1,0 0-2-16,0 0 1 47,0 0 0-47,0 0 0 0,5 3-1 0,-2-1 1 0,0 1-1 0,2-3 1 0,3 0 4 0,3-3 1 16,0 1-3-1,6 1 1 1,5-1 0-16,5-1 1 0,4-3-4 47,3 1 1-32,3 0-1 32,8-1 0-47,5 1-1 0,19-2 1 0,13-1-1 0,0 0 1 31,-2-6 0-15,1 2 1 0,4-2 2-16,-3-2 1 15,2-3-2 17,-2 1 0-17,-1-4-3 16,0 3 1 1,-3 2 0-32,-4-2 0 78,-10 4-1-47,-6 1 1-31,-6 3 2 0,-7 1 0 0,-10 4-2 16,-7 1 0 15,-4 4-1-15,-10-1 1-16,-6 2-1 0,-5 0 0 0,-2 0 1 0,-1 0 0 0,0 0-1 0,0 0 0 0,4 0 0 0,-4 0 1 15,4 0 1-15,-4 0 0 16,0 0-2-1,0 0 1-15,0 0-1 16,0 0 1-16,0 0-1 16,0 0 0-16,0 0 1 0,0 0 0 15,0 0-1-15,0 0 1 0,0 0-1 0,0 0 1 0,0 0-1 0,0 0 1 16,0 0-1 0,0 0 1-16,0 0-1 0,0 0 0 15,0 0 0-15,0 0 1 16,0 0-1-16,0 0 0 0,0 0 0 0,0 0 0 0,0 0 0 0,0 0 0 0,0 0 0 0,0 0 0 0,0 0 0 0,0 0 0 0,0 0 0 0,0 0 0 0,0 0 0 15,0 0 0 1,0 0-1 0,0 0 1-16,-4 0-5 15,0 2 1-15,0-1-7 16,-3 4 1-16,0-2 2 0,-3 5 1 16,2 0-1-16,1 0 0 15,-1-2 8-15,5 2 0 16,-2-1-1-16,2 3 0 0,3 1-1 0,0 0 1 0,3-1 1 0,-3-2 0 15,1-2-112-15</inkml:trace>
  <inkml:trace contextRef="#ctx0" brushRef="#br0" timeOffset="93565.13">4245 8392 155 0,'0'0'0'0,"0"0"1"16,0 0 0-16,-3 0 0 31,0 0 1-15,1 0-1-1,-9 0 0-15,-8 0-1 0,-1 1 0 16,-5 1 0-16,-3-1 0 0,-4 2 2 0,-5 2 0 16,-3 1-2-16,-2-1 1 15,0 3 4 79,-4 3 0-94,-1 3-5 0,5-2 0 0,6-1 1 16,1 5 0-16,2 1-1 0,5 3 1 0,4 0-1 15,5 5 1-15,7 5-1 16,4-2 1-16,5 2-1 0,6-1 1 0,5-5-1 0,8-2 1 0,-1-2-1 0,9-6 0 15,3-3-1-15,4-8 1 16,3-2 0 0,-2-4 1-16,2-5-1 15,1-4 0-15,-1-7 0 0,1-7 0 16,-1-4 2 0,3-12 1-16,0-9-3 0,-2-4 0 15,-4-9 1-15,-7-4 1 0,-9-9-2 16,-4 5 1 15,-9 1 0-31,1 4 0 16,-3 3 0-16,0-2 0 15,-3 2 0 1,1 5 0-16,2 2 2 31,-3 14 0-15,0 11-2-1,-2 1 0 17,-2 4-1-32,-1 5 1 15,0 2-1 17,0 6 1-17,0-2 1 1,0 5 0 15,2 4-2-31,1-1 1 47,1 5-1 0,0-2 1-32,0 3-1-15,-3 9 0 16,0 4 0 15,2 7 1 1,2 3-1-1,3 8 0-31,8 5 0 15,-1 7 0 17,4 6 1-17,0 1 0-15,-1 5-1 16,4 8 0-16,5 7 0 0,-3-4 0 16,-1-1 0-1,-2-2 0-15,-2-1 0 16,0-7 0-1,-7-3 0 1,4-11 0 0,-3-9 0-16,1 3 0 0,-1-5 0 0,-2-2 0 15,2-1 0-15,1-6 0 16,-1-1 0 0,0-5 0-16,-2-2 0 15,1-6 0-15,0-4-1 0,0-7 1 16,2-8-7 15,-1-6 1-31,-2 1-142 16</inkml:trace>
  <inkml:trace contextRef="#ctx0" brushRef="#br0" timeOffset="93750.94">4361 8410 165 0,'-3'0'0'0,"-5"0"0"0,5 2 1 0,3 4-1 0,3-6 1 0,5-6 0 0,3-7 0 0,5-10 0 15,-1-3 0-15,1-10-1 0,3 0 1 0,-3-8 1 0,3 5 0 0,-4-3-1 0,-2-1 1 0,-7 0 4 0,-1 6 1 0,-2 1-4 0,-3 8 0 0,-3 5-1 0,-2 2 0 0,-1 4-2 0,-10 5 1 0,-4 4 0 0,-7 10 0 0,-4 12-1 0,1 4 0 0,-2 6 0 0,6 5 0 0,-1 2 0 16,8 2 0-16,4 5 0 0,7-2 1 0,6 1-1 0,7 3 0 0,6 1 0 0,4-2 1 0,9-2-1 0,3-5 1 0,1-1-1 0,13 5 0 0,3-1 0 0,1-5 0 0,5-3 0 0,-6-9 1 0,2-4-1 0,-4-4 0 0,-3-4 0 0,-9-9 0 0,-6-5 0 0,-4-8 0 0,-1-10-1 0,5-27 1 15,-1-3-153-15</inkml:trace>
  <inkml:trace contextRef="#ctx0" brushRef="#br0" timeOffset="94103.53">5113 7556 149 0,'3'-30'0'0,"5"-15"2"0,-5 3 0 0,2-3 1 0,-2 11 1 16,-3 2 5-16,0 11 1 15,-3 7-9-15,-8 9 0 16,-5 5 0-16,-4 12 1 16,-10 13-2-1,5 7 0-15,-5 13 2 0,6 3 0 16,6 10-1-16,-3 18 1 0,-1 18-1 15,10-1 0 1,1 10-1-16,6-2 1 0,10 5-1 16,-2 0 1-16,6 5-1 15,2-5 1-15,0-1-1 16,0-12 0 0,-6-4 2-1,3-6 0-15,-5-12-2 16,-3-11 1-1,0-11 0-15,-3-3 0 0,-2-11 0 16,-1-8 0-16,1-10-1 0,0-9 0 0,2-8 0 16,0 2 0-16,-2-4 0 15,-9-14 1 1,-6-9-1-16,1-3 0 16,-1-4-2-16,4-9 1 15,-1-6-16-15,1-6 1 0,0 0-104 16</inkml:trace>
  <inkml:trace contextRef="#ctx0" brushRef="#br0" timeOffset="94433.83">4760 7946 176 0,'11'-5'0'0,"12"2"0"15,4-8 1-15,6-8 3 16,9 4 0-16,9-4-2 16,13-3 1-1,10-4-1-15,-13 6 0 0,-3-2-2 16,-14 3 1 0,-10 3-1-16,-7 1 0 0,-11-1 0 15,-4 1 1-15,-2-3-4 16,-2 0 1-16,-4-2-7 15,-1-5 0 17,2 1-115-32</inkml:trace>
  <inkml:trace contextRef="#ctx0" brushRef="#br0" timeOffset="103931.7">12001 8301 138 0,'0'0'0'16,"0"0"0"-16,-3 3 1 15,-2 2-1-15,-1 0 0 16,-2 1 0-1,-2 2 0 1,-1 0 0-16,-3-1 0 16,-1 1 2-16,2 0 0 0,-3 0-1 0,2 1 1 15,2-1-1-15,4 0 1 16,-3-4-1-16,3 3 1 16,3-4 1-16,-2 1 1 0,0-1-3 15,6 2 1-15,-2-2-2 16,6 2 1-16,-2 1 0 15,9-1 0-15,5-4 0 16,1-2 1-16,8-2-2 16,2-2 1-1,2-3-1-15,7 0 1 16,0-1 0 0,4-2 1-16,2-1-1 15,3-2 1 1,-2-2-1 15,8-4 0-15,0-5 0-1,13-2 0 1,12-1-1 0,-9 2 1-1,0 4 1-15,-8 2 0 0,-6 3 0 16,5 4 1-1,-6-1-3-15,-8 3 1 0,-6 3 0 32,-2-1 0-32,-4 1 1 0,1 2 0 15,-2 3-2 17,-7 0 0-32,-2 1 0 31,-4-1 0-16,-5 0 1-15,-1 1 0 0,-1 2 0 16,-4 0 0 0,-1 0 0-1,-2 0 1-15,-3 0-2 16,0 0 0-16,3 0 1 16,-3 0 0-16,0 0 0 15,0 0 0-15,0 0-1 0,0 0 0 0,0 0 0 16,0 0 0-16,0 0 0 0,0 0 0 15,5 0 0-15,-5 0 1 16,0 0-1 0,0 0 1-16,0 0-1 15,0 0 0 1,3 0 0-16,2 2 0 0,-2-2 0 16,1 2 0-16,1-2 0 15,0 1 0 1,1 2 0-1,-1-3 0-15,1 0 0 0,-3 0 0 0,3 0 0 16,1 0 1-16,1 0-1 0,-4 2 0 16,4-1 0-16,-2 1 0 15,2-2 0 1,-3 0 0 0,-2 0 0-1,0 0 0-15,2 3 0 16,-3-3 0-16,1 0 0 15,-3 0 0-15,0 0 0 16,0 0 0-16,0 0 0 0,0 0 0 16,0 0-1-16,0 0-153 15</inkml:trace>
  <inkml:trace contextRef="#ctx0" brushRef="#br0" timeOffset="112751.71">8603 9714 62 0,'0'-3'0'16,"3"-4"54"-16,-1 6 0 15,-2-2-54-15,0 3 0 16,-2-5 2-16,2 5 0 15,-3 0-2-15,3 0 1 16,-5 5-1-16,5-5 0 16,-3 0 0-16,0 6 0 15,2 2 0-15,-2 1 0 16,-1 2 3-16,3 11 0 16,-5 4-1-16,1-2 1 15,-1 2-3-15,1 5 0 16,0 4 2-1,2-4 1-15,-2 0-2 16,5 0 1-16,-3 0-1 0,3 2 0 0,0 1-1 16,-3 1 0-1,1-1 0 1,2-1 0 15,-3-1 2-31,0 0 1 0,2-6-3 16,1 1 0-16,0-9 0 0,0 1 0 0,-4-3 0 15,4-4 1 1,0 2-1 0,0-1 0-16,-3-4 0 15,3 0 1-15,-1 1 0 16,1-3 0 15,-3 0 0-15,-1-1 0-16,1-1-1 15,2 1 0 1,-2 2 0-16,1-4 1 16,0 3-2-16,1-4 1 0,1 1 0 0,0 1 0 15,0 0 0-15,0-1 0 16,0 1-3-16,1-3 1 0,6 1-13 16,4-8 0-16,1-3-107 0</inkml:trace>
  <inkml:trace contextRef="#ctx0" brushRef="#br0" timeOffset="113248.44">9028 9647 159 0,'4'-5'0'16,"3"-1"2"-16,-7 6 0 16,0 0 0-16,0 0 0 15,-6 3-1-15,5-2 1 16,-6 2-2-16,3 7 0 16,-4 4 1-16,3-2 0 15,2 2 0-15,0 11 0 16,6 3 0-16,-3 8 0 15,0 6 0 1,3 4 1-16,2-1-1 16,-2 0 0-16,-1 0 1 15,1-1 0-15,0-1 0 0,-2-5 0 16,-2-4-1 0,1 0 0-16,0 4 0 15,-6-4 0-15,1 0-1 0,-3-1 1 16,0-2 0-16,-3-1 0 0,-1-2-1 15,4-3 0-15,-3-2 1 16,3-1 0-16,0-3-1 16,0-3 0-1,2-1 0-15,1-4 0 32,1-3 1-32,0 0 1 15,4-4-2-15,-4-2 0 0,1-5-1 31,-5-11 0-31,0 0-145 16</inkml:trace>
  <inkml:trace contextRef="#ctx0" brushRef="#br0" timeOffset="113798.17">8252 10174 126 0,'3'-5'0'0,"2"0"3"16,-2-1 0-16,-3 1-3 15,0-1 1 1,-3 0-1-16,6-2 1 0,0-3 1 15,5 2 0-15,7-1-1 16,6-1 1-16,5 4-1 16,4 0 1-16,6 3 1 15,7-1 1-15,-1 4 2 16,11-1 1 0,2-4-6-16,19-1 0 0,14 1 0 15,-13-2 0-15,1-2 2 16,-9 2 0-16,-3 0-2 15,-5 0 0-15,-12 2-1 0,-2 1 0 16,-6-1 1 0,-12 4 0-16,-8 2-1 15,-7 2 1-15,-4 0 0 16,-1-2 0-16,-3 0-1 16,-4 0 0-16,0 0 0 15,-4-2 1-15,0 0-8 0,-14 2 0 16,-3-3-114-1</inkml:trace>
  <inkml:trace contextRef="#ctx0" brushRef="#br0" timeOffset="114158.62">8198 10395 160 0,'10'-6'0'0,"7"-2"0"0,7-3 0 16,8-3 0-16,8 0 0 0,5 0 0 16,5 1 0-16,9-2 0 15,19 1 0-15,15 1 0 16,-6 5 1 31,3 2-1-47,-1 2 1 0,-1 0-1 0,-3 3 0 15,-3 1 0-15,-9 0 1 0,-5 0-1 0,-4-3 1 16,-3 0-121 0</inkml:trace>
  <inkml:trace contextRef="#ctx0" brushRef="#br0" timeOffset="123980.85">15284 8128 173 0,'3'-1'0'15,"5"-2"1"-15,-8 3 0 16,-8-5 0 0,-4 10 1-16,-7-1-2 15,-5 7 1-15,-6 5 0 0,-1 6 0 16,-4-1 0-16,-4 9 0 15,0 4-1-15,-3 2 1 16,-2 2-1-16,0-1 1 0,-3-3 1 16,7-3 0 15,4-1 3-31,8-7 0 0,8-5-4 0,2-3 0 0,9-9 0 16,1-1 0-16,8-8-1 15,10-13 1-15,12-9-1 16,6-6 0-16,13-6 0 15,-2-7 0 1,5-4 0 0,12-13 0-16,4-8 0 15,-8 15 1-15,-5 4-1 0,-17 16 1 0,-10 12-1 16,-4 3 0 0,-4 7 0-1,-2 1 0-15,-6 5 1 0,1 1 0 16,-2 3-1-16,-8 4 0 0,-2 4 0 15,-4 7 0 1,-8 5 0 0,-3 6 0-16,-3 8 0 0,0 0 1 15,-1 2-1-15,0 6 0 16,2 1 0-16,5-7 0 16,4-3 0-16,1-4 0 0,6-8 0 0,5-5 0 15,4-5-1-15,10-6 1 16,10-8 0-1,5-9 0 1,3-12 0-16,5-1 0 16,5-4 0-16,1 3 0 15,0 0 0 1,-4 3 0 15,2 5 0-15,-8 3 1-1,-5 7-1 1,-3 6 0-16,-5 8-1 16,-6 9 0-16,-4 9-1 0,-11 10 1 31,-3 9-16-15,-9-2 0-16,2 0-103 0</inkml:trace>
  <inkml:trace contextRef="#ctx0" brushRef="#br0" timeOffset="124966.63">14622 7905 144 0,'0'0'0'0,"0"0"0"15,0 0 0-15,0 0 2 16,0 0 0-1,0 0 1-15,0 0 0 16,0 0 4-16,0 0 0 16,0 0-6-16,0 0 0 0,-25 0-1 15,4 8 1-15,-2 6-1 16,-4 0 0-16,0 6 0 16,8-2 1-16,4-1 1 15,10 0 0-15,8-2 3 16,8-2 0-1,10-5-5 1,-1-5 1-16,7-3 0 16,-5 0 1-16,1-5-1 0,-7 2 0 15,-4-3-1 1,-2 1 0-16,-5 0 6 0,-2 2 0 0,-2-1-3 16,-2 1 0-16,-6-5-1 15,3 3 0 1,-4 2-1-16,2 0 1 15,1 0-2-15,-3 1 0 0,2 1 0 16,-1-1 0 0,1 2 0-1,1 0 0-15,-1 0-4 0,1 0 1 0,1-3-10 16,1 3 0-16,-1 0-118 0</inkml:trace>
  <inkml:trace contextRef="#ctx0" brushRef="#br0" timeOffset="125764.96">14560 8471 153 0,'-4'-3'0'0,"-3"-2"0"16,4 2 1-1,2-1 0-15,-2 0 0 16,3 1 0-1,0 3 1-15,0-1 1 0,0 1 0 16,0-3-2-16,0 3 1 16,0 0 0-16,0 0 0 0,0 0-2 15,0 0 0 1,0 0 1-16,0 0 1 16,0 0-2-16,0 0 0 0,3 3 0 15,1 0 1-15,3-2-1 31,1-1 0-31,-1 0 0 0,4-1 1 16,2-2 0-16,-5 0 0 16,0-2 2-16,-2 2 1 0,-1 0 2 15,-2 1 0-15,2 1-6 16,-5 1 0-16,0 0 1 16,0 0 0-16,0 0 0 15,0 0 1-15,0 0-2 16,0 0 0-16,0 0 0 15,0 0 1-15,0 0-1 0,0 0 1 16,0 0-1-16,0 0 0 16,0 0-1-16,0 0 1 15,0 0-150 1</inkml:trace>
  <inkml:trace contextRef="#ctx0" brushRef="#br0" timeOffset="126862.75">12299 8981 140 0,'-5'5'0'0,"-1"1"3"16,1-6 1-16,2-3-2 15,2 3 0-15,-6-5-1 16,-5 5 0-16,-4 0 0 16,-11 8 1-16,-7 4-1 15,-5 10 0-15,-2 6-1 16,0 0 0-16,0 0 0 16,8-3 0-16,3-1 1 46,7-4 0-46,7-4-1 16,2-4 1-16,5-4 0 31,7-4 0-31,8-2 1 0,10-7 0 32,6-6 0-17,6-1 0 1,7-7-1-16,-1 4 1 15,1-7-2 17,-2 3 0-32,0-1 1 15,-10 4 1 1,1 4-1 0,-8 2 0-1,-4 4 0-15,-2 2 0 16,-6 4-1-1,-12 3 1 1,-7 4 2 0,-12 12 0-1,-4 5-2 17,-4 0 1-17,1 3-2 1,2 1 1-16,-1 2-1 15,11-7 1 1,5-4-1 0,8-5 0-1,2-3-4 1,10-10 1-16,1 2-132 0</inkml:trace>
  <inkml:trace contextRef="#ctx0" brushRef="#br0" timeOffset="127570.77">11649 8964 173 0,'-4'3'0'16,"0"0"0"-16,0-1 0 15,1-2 0 1,3 0 0-16,0-2 0 16,0 2 0-16,0-5 0 0,0 5 0 15,0 0 0-15,0 0 0 16,0 0 0-16,0 0 0 16,0 0 1-16,0 0 0 15,0-6 0-15,1 1 1 16,-1 2-1-16,0-3 1 15,-1 1-1-15,-3 1 0 16,0 1-1-16,-9 1 1 16,-6 0 0-16,1 6 0 15,-9 3-1-15,5 1 0 16,2 3-1 0,4-3 0-1,0 0 1-15,8-1 0 16,4 1 0-16,10-1 0 0,8-4 1 0,5-6 1 0,4-5-2 15,-4 3 0 1,-3-1 0 0,-4 0 0-16,-4-1 5 0,-1 4 0 0,-3-1-5 15,-4 4 0-15,-4-4 0 16,0 4 0-16,0 2 0 0,1 0 1 16,-1-2-1-16,4 0 1 15,-3 0-1-15,3 0 0 16,0 0-2-16,0 0 0 15,0 0-140-15</inkml:trace>
  <inkml:trace contextRef="#ctx0" brushRef="#br0" timeOffset="128199.32">11525 9252 148 0,'3'0'0'16,"5"-1"0"-16,-3 1 1 15,-2-2 0 1,-1 2 0-16,1 0-1 16,0-1 1-16,2-1 0 15,-1-3 0-15,3 2 0 16,-4 3 1-16,2-3-1 16,-2 3 0-16,1 3 0 0,-2-3 0 15,1 0 2-15,0 0 1 16,0 0-2-16,2 2 0 15,-2 1-1-15,-3 0 1 16,2 0-1-16,-4 0 1 16,-1 2-1-16,3 3 0 15,-5-1-1-15,5 0 1 0,5-1-1 16,3-5 1-16,4-2-1 16,7-1 1-16,5-5-1 15,-2 0 1 1,-3 3 1-1,-7-3 0-15,-1 3 0 16,-3 2 0 0,-6 1 1-16,-12 4 0 0,-12 3-2 0,7-1 0 15,-3-1-1-15,-1 3 0 0,1-4-1 0,-1-2 1 16,0 2-146 0</inkml:trace>
  <inkml:trace contextRef="#ctx0" brushRef="#br0" timeOffset="129166.25">7324 11368 134 0,'0'0'0'0,"-5"-2"6"16,1 2 0-16,1 0 1 0,-1 0 1 15,3 0-4-15,-10 8 0 16,-5 6-1 0,-10 14 0-16,-9 9 0 15,-10 12 1-15,-7 8-3 16,-14 29 1-16,-14 20-1 16,1 0 1-1,-1 3-1-15,10-12 1 16,1-10-2-16,14-9 0 15,9-8 0-15,12-20 0 0,13-16-5 0,7-13 0 16,2-1-126 0</inkml:trace>
  <inkml:trace contextRef="#ctx0" brushRef="#br0" timeOffset="130315.58">10111 11438 202 0,'0'0'0'0,"-4"-5"1"0,-9 14 1 15,-4 7-1-15,-7 17 1 16,-7 12-2-16,-5 8 0 15,-7 8 0-15,-8 32 0 16,-9 23-2-16,4-2 1 16,4 4 0-16,-2-3 0 15,3 1-148-15</inkml:trace>
  <inkml:trace contextRef="#ctx0" brushRef="#br0" timeOffset="131019.29">9539 11469 171 0,'-5'0'0'16,"-1"0"0"-16,4 3 0 16,-1-3 0-1,3 0 0-15,0 0 0 0,-3 2 0 16,-2 1 1-16,-3 3 1 15,0 2-2-15,0-4 0 16,1 3 0-16,-1 1 0 16,1-5 1-16,6 1 1 0,1-1-1 15,8-3 0 1,0-1 0-16,4-1 1 16,-1-5 1-16,-1 2 0 0,-1 2-1 15,-4 0 0 1,-5 1-2-16,-5 2 1 0,-6 0 0 15,-3 3 1-15,1 0 0 16,-2 4 0-16,0-4-1 16,3 3 1-16,-4 0-1 15,5 0 1-15,2-1-2 16,1 3 0-16,2-5-7 0,-2 2 0 16,-3-1-132-1</inkml:trace>
  <inkml:trace contextRef="#ctx0" brushRef="#br0" timeOffset="131429.38">9617 11840 124 0,'0'0'0'0,"0"0"8"0,6-2 0 0,2-2 0 0,5 1 1 16,1-2-6-16,-3 2 0 15,-2 0 2-15,-3 3 1 16,-4 0-2 0,-2 0 1-16,0 0 0 0,0 0 0 15,0 1-1-15,-2 4 0 16,-5 0-4-16,-7 7 0 15,-7 7-10-15,-6 3 0 16,4-1-120-16</inkml:trace>
  <inkml:trace contextRef="#ctx0" brushRef="#br0" timeOffset="132410.12">7349 15062 154 0,'0'0'0'0,"0"-3"3"0,0 3 1 0,-3 0 9 16,0 2 0 0,-2-1-7-16,-14 13 0 15,-10 7-5-15,-4 10 1 16,-8 11-1-16,-6 8 0 0,-8 7 0 15,-14 28 0-15,-8 17-1 16,3-3 1 0,-3 0 1-16,7-7 0 15,-4-3-1-15,16-9 0 16,4-10 0-16,17-22 0 16,16-18-3-16,3-8 1 0,2 0-154 15</inkml:trace>
  <inkml:trace contextRef="#ctx0" brushRef="#br0" timeOffset="133254.76">5679 15926 134 0,'0'0'0'0,"-3"1"32"15,3-1 1 1,-3-1-33-16,3 1 0 16,-4-2 0-16,-1 4 0 0,-1-1 2 15,1 1 1-15,-1 1-2 16,-12 16 0-1,-12 12-1-15,-4 5 0 0,-2 8 1 16,-10 7 0-16,-1 10 0 16,-22 28 0-1,-11 23 0-15,2 2 0 0,-7 9 0 16,3-3 1 15,2 1-2-31,5-5 0 16,3-4-5-16,-79 116-148 15</inkml:trace>
  <inkml:trace contextRef="#ctx0" brushRef="#br0" timeOffset="135703.54">16040 14361 95 0,'-3'-5'0'16,"3"-3"2"-16,-3 5 0 0,2 0 3 16,1 3 1-1,0 0 3-15,0 0 1 16,0 3-5-16,0-3 1 16,0 3-2-16,0-3 0 15,0 3 1-15,0-3 0 0,0 4 2 16,0-4 1-16,0 3-5 15,0-3 0 1,0 3 0 0,0-3 1-16,0 3-1 0,0 2 0 15,-2 1-2-15,0 5 0 16,-4 4 2-16,0 2 0 0,0 4-3 16,-2 5 1 15,-2 2-1-31,1 3 0 0,-1 2 0 0,-1 6 0 15,0 5 1 1,-1 3 1 0,1 1-2-1,-5 3 0-15,1 2 1 16,0 0 1 0,0-4-2-16,-4 2 1 0,-1 2-1 0,-1-3 1 0,-1-3-1 15,3-5 0-15,0-5-1 31,2-2 1-15,-5-4-7-16,-1-9 0 16,-1-1-133-1</inkml:trace>
  <inkml:trace contextRef="#ctx0" brushRef="#br0" timeOffset="143886.43">8360 11079 136 0,'0'0'0'16,"3"5"1"-16,-3-5 1 15,-5 0-2-15,2-2 0 16,0 2 0 0,3 0 0-16,-3-6 0 15,3 3 0-15,2 1 0 0,2-2 0 16,-2 2 0 0,1 1 0-16,3 1 0 0,2 0 0 15,0 0 1-15,4-3 0 16,-1-1 0-16,2 0 0 15,1-1 0-15,2 2 0 16,3-5 0 203,1 3 0-219,-1 2-1 0,0-3 1 15,4 1-1-15,1 1 1 0,-1-2-1 0,7-1 1 0,2 1-1 0,2 0 0 0,1 1 3 0,4-1 0 0,0 3 0 0,-1 1 0 0,1-1-2 0,0 2 0 0,-1-1 2 0,4 0 1 0,1 2-3 0,-1 0 1 0,-1 2-2 0,9 0 0 0,7 2 1 0,-18-2 1 0,-5-1-1 0,1 2 0 0,-1-1 0 0,1 1 0 0,4 0-1 0,0 2 0 0,-1-2 2 16,11 3 0-16,7 4-2 0,-12-3 1 0,-6-5 0 16,12 3 0-1,3-1-1 1,2 1 1 0,2 1-1-1,2 1 0-15,3-1 0 16,-4-2 0-16,0-2 0 15,8 0 1 1,3-4 0 0,1 0 0-16,4 1-1 31,-2 1 1-31,-3-3-1 0,10 1 0 0,2 2 0 16,1-3 0-16,1 0 0 15,7-2 0-15,2-1 0 0,1 1 1 16,-1-2-1-1,6 0 0-15,4 3 1 16,-2-1 0 15,2 2-1-31,3 0 1 0,0-2-1 0,1 2 0 16,-3-2 0 0,2 2 0-1,2 0 0-15,-5 3 0 0,-2 0-1 16,-1 0 1-16,2-2 0 15,-4 2 0-15,-4 2 2 16,-4 3 0-16,-1 1-2 16,-6 0 1-1,-5 2-1 1,-4 0 0 0,-7 0 1-16,-5-1 0 15,-3-2-1 1,1 0 0-16,-5-2 0 15,-3 0 1-15,-6-3 0 16,-4 0 0-16,-7 0 1 0,-10 0 0 0,-10 2-2 16,2-2 1-16,-4 0-1 0,-2 0 0 15,-2 0 0-15,0 0 0 16,-7 0 0-16,2 0 0 0,0 0 0 0,-3 0 0 16,2 0 0-16,-2 0 1 0,0 0-1 0,0 0 0 15,0 0 0-15,3 0 0 0,0-2-1 0,7 2 1 16,4 0-4-16,5-8 0 0,-4 0-144 0</inkml:trace>
  <inkml:trace contextRef="#ctx0" brushRef="#br0" timeOffset="145984.79">15253 10725 171 0,'-4'-1'0'0,"0"-4"7"0,1 2 1 16,-2-2-7-1,2 2 1-15,1 0-1 16,2 3 0 0,-3-3 0-16,3 3 0 0,0 6 0 15,0 10 0-15,3 7-1 0,2 11 0 16,3 9 1-1,0 6 0-15,-1 9-1 141,1 3 0-141,0 6 1 0,3 9 1 16,0 12 0-16,-2-15 1 15,1-3 0-15,-4-17 0 0,-3-15-1 16,0-1 0-16,-3-4-2 0,2-4 1 0,0-4 1 0,-1-5 0 0,2-2-2 0,-3-6 0 0,0-1 0 0,0-5 0 0,0-1 0 0,0-11 0 16,-4-7-3-16,0-20 0 15,-2-13-2-15,-3-7 1 0,-4-10 2 0,-4-18 0 16,-7-20 2-1,1 14 0 17,-1-1 0-17,1 12 0-15,-1 10 0 0,7 12 0 16,4 9 0-16,6 7 0 0,7 12 0 0,1-2 0 16,9 3 0-16,5 1 0 15,9 1 0-15,2 6 0 0,9 3 0 16,-2 5 0-16,5 4 0 0,1 6 0 15,0 6 0-15,-1 4 0 0,-1 6 0 16,0 6 0-16,-3 5 0 16,-3 2 0-16,-1 2 1 15,-6-5 1 1,-5-2-2-16,-4-2 1 31,-4-1 0-31,-1-5 1 16,-4-3 0-16,-9 2 0 0,-2-1-1 15,-6 0 1-15,-8-1-1 16,4-2 0-16,-1-1 1 16,-8-3 0-16,-2 0 0 15,-1-2 1-15,3-2-2 16,-4 0 0 0,-2-4-1-16,-1 0 1 15,-3-2-1-15,2 2 0 0,1-2 0 0,6 2 0 16,1 0 0-16,5 0 1 0,7 2-1 0,-1 0 0 15,5-2-1-15,5-2 1 16,3 0-6-16,8-8 1 16,11-6-2-16,8-3 0 15,5-4-5-15,6-7 0 0,1-4 8 16,4-2 1 0,2 0 3-16,13-9 0 0,5-6 0 15,-10 15 0-15,-2 1 1 0,-14 17 0 16,-8 7 0-16,-6 8 0 0,-1 9-1 15,2 13 0 17,-1 9 1-32,-4 4 1 15,-2 11 0 1,-3-6 1-16,-3 5-1 31,-4-5 1-15,-4-5 2-16,-3-3 0 31,-2-2 0-15,-1-9 0-1,-2 1-3-15,2-8 0 0,0-3-1 0,0 0 0 0,1-7 0 0,2 2 1 16,-3 0-1 0,3-3 0-16,0 0 0 15,5-7 0-15,1-6-1 16,5-4 0-16,5-6 0 0,1-2 0 15,2-2 0-15,5-2 0 32,5-4 0-17,-2 0 0-15,4-3 0 16,4 4 0 0,-4 0 0-1,4 6 0 1,-1 1 0-16,1 6 0 0,-7 7 0 15,-1 1 0 1,-5 6 0-16,1 5 0 16,-2 5-1-1,1 6 1-15,1 4 0 0,-4 4 0 0,0 0 0 0,-2 1 0 16,2 2 0-16,-8-7 0 16,0-1-1-16,2-3 1 15,-6-3-1-15,1 0 0 16,-3-7-7-16,0-7 0 0,-2-6-10 0,3-4 0 0,-3 1-99 0</inkml:trace>
  <inkml:trace contextRef="#ctx0" brushRef="#br0" timeOffset="146150.79">16706 10507 109 0,'1'-1'0'0,"6"-1"13"16,-4-1 0-16,-2 0-6 0,-1 3 0 0,3 0-3 0,-3 9 1 0,0 7-3 0,4 9 0 15,0 11-1-15,1 2 1 0,-2 11 0 0,0-2 1 0,0 4 0 0,2-6 0 16,-2-4-2-16,2-7 1 16,-3-7 0-16,-1-7 1 0,-1-6-3 15,0-3 0-15,0-5 0 16,5-14 0-16,0-11-7 15,1-9 1-15,2 2-117 16</inkml:trace>
  <inkml:trace contextRef="#ctx0" brushRef="#br0" timeOffset="146305.49">17009 10053 182 0,'-2'5'0'0,"-3"-2"0"0,10-1 1 16,0 1-1-16,0-3 0 16,1 2-134-16</inkml:trace>
  <inkml:trace contextRef="#ctx0" brushRef="#br0" timeOffset="147522.65">17015 10621 160 0,'0'0'0'0,"9"23"1"0,9 10-1 15,-9 1 0-15,2 5 1 16,-3-4 0-16,-2-1 0 16,-4-4 0-1,-4-9 8-15,2 0 1 16,-1-6-9-16,1-1 0 16,-2-6 1-16,2-2 0 15,0-1 0-15,0-5 0 0,3-8-2 16,2-7 0-1,-2-10 1-15,5-7 1 0,3-5-1 32,3-5 1-32,3-2-2 31,2 5 0-31,3 0 0 0,3 5 0 16,3 3 0-1,2 7 1 1,-3 6-1-1,4 5 0 17,1 7 0-17,-4 8 1 1,2 7-1-16,-2 8 0 0,-3 7 0 16,-1 7 0-16,-6 6 0 0,1 1 0 0,2 2 0 0,-4-4 1 0,0-2-2 15,4-1 0-15,1-7 1 16,1-5 0-16,4-4-1 0,4-5 1 0,-1-4 0 15,1-5 1-15,2-11-1 0,-1-2 0 0,1-9 0 16,-5-5 0-16,-1-8 0 0,-2-7 0 16,-3-10 0-1,8-15 0-15,4-12 1 0,-4 4 0 16,0 1-2-16,-4 7 1 0,-2 6 0 16,-7 16 0-16,-4 14 0 0,-2 8 1 0,-3 4-1 15,-1 2 0-15,-3 6 0 16,0 4 1-16,-2 0 0 15,-2 17 0 1,-2 9-1-16,-2 9 0 16,0 8 0-16,0 8 0 15,1 1 0-15,3 5 0 0,3 2 0 16,3 4 1-16,3 2-1 31,10 6 1-31,9 6-1 16,1-17 0-16,5-8 0 15,-7-16 0 1,-5-17 0-16,6-1 1 16,2-12-1-16,1-1 0 0,4-4 1 0,-7-8 1 0,-1-3-2 15,-7-9 0-15,-6-7-1 16,-9-7 1 0,-7-10-6-16,-13 2 1 0,-9-2-10 0,-13-6 0 0,-20-6 6 15,-1 10 1 1,-8 7-7-16,-9 11 0 0,-8 9 16 15,4 10 0-15,-3 9-1 16,10 4 0-16,3 9 3 16,14 2 1-16,10 7 2 15,20-8 1 1,14-3-1-16,8 3 1 0,14 4-4 16,9-2 1-1,13 2 0-15,3-2 1 0,10-4 0 16,1-1 1-16,6-2-5 15,2-6 0 1,3 0 2 0,11 2 1-1,8-2-3-15,-27-2 0 16,-14 2-1 0,2-5 1-16,-8 2-1 0,0 0 0 0,-5-3 0 0,3-2 0 0,-1-3-4 0,-1 2 1 15,1-4-28 1,-4-1 0-1,1-3-54-15</inkml:trace>
  <inkml:trace contextRef="#ctx0" brushRef="#br0" timeOffset="148130.56">19102 10164 113 0,'0'0'0'0,"-6"-3"44"0,6 3 1 16,-3-5-45-16,3 5 0 0,-2-4-1 15,2 4 1-15,-5 1 0 16,-5 5 0-16,-6 4 0 0,-8 5 0 16,-6 7 0-1,-1 8 0-15,-2 4 0 0,2 8 0 16,-1 7 0-1,4-1 1 251,3 6-1-266,5 3 0 0,2-4 0 0,7 15 0 0,8 12 0 0,6-13 0 0,8-5 0 0,2-18 0 0,3-15 0 0,4 1 0 0,3-4 0 0,4-2 0 0,5-5 0 0,-3-4 1 0,1-5-1 0,-2-1 1 0,-1-4-1 0,-5-2 0 0,0-6 0 0,2-7 0 0,1-4-18 0,-6-12 0 0,1 1-100 0</inkml:trace>
  <inkml:trace contextRef="#ctx0" brushRef="#br0" timeOffset="148518.66">19501 9971 189 0,'0'3'0'0,"0"2"0"0,0-5 0 0,-3 0 0 0,0 1 0 15,1-1 1-15,-3 6 0 0,2 2 0 16,-5 5 0-1,0 4-1-15,-1 6 1 16,0 7-1-16,-2 4 1 16,0 2 0-16,0 5 0 0,-2 2 0 15,1-4 1 1,-1-1 0 0,4-9 0-1,-1-4-1-15,4-5 0 0,3-6-1 0,1-4 0 16,-3-6-9-16,12-24 0 0,-1 0-126 15</inkml:trace>
  <inkml:trace contextRef="#ctx0" brushRef="#br0" timeOffset="148807.32">19656 9732 190 0,'-3'7'0'0,"-3"3"0"0,-1 9 1 0,0 6-1 0,-4 9 0 0,-2 10 1 0,-1 3 0 15,-2 4 0-15,4 1 1 16,-2 1-2-16,1-6 1 16,2-1-1-16,0-4 0 15,2-7 0-15,1-9 0 16,3-7-1-16,2-7 1 0,0-2-8 16,6-13 0-16,5-8-42 15,4-10 0-15,2 3 6 16</inkml:trace>
  <inkml:trace contextRef="#ctx0" brushRef="#br0" timeOffset="149333.5">20027 10267 161 0,'0'-3'0'0,"3"-3"5"0,-2 3 0 15,2-1-3-15,-3 4 0 16,0-3-1-16,0 3 1 15,0 0-1-15,0 0 0 0,0 0 0 16,2 7 0 0,1 0 4-16,5 7 0 15,1 10-5-15,12 2 1 0,1 9 0 16,6-4 0 78,3 1 0-79,4 3 1-15,-1-6 0 0,-2-1 1 0,-1-1-2 0,-1-4 1 0,-3-4-1 0,-4-3 0 0,-2-4-1 0,-3-3 1 0,-5-2-1 0,-2-3 1 0,-3 0-1 0,0-4 0 0,-4-4-2 16,0-8 0 0,-4-7-33-1,0-6 1-15,0 0-57 0</inkml:trace>
  <inkml:trace contextRef="#ctx0" brushRef="#br0" timeOffset="149616.44">20546 10077 130 0,'-2'5'0'0,"-2"2"28"0,1 3 0 0,-7-1-25 0,-2 13 0 15,-6 6-2-15,0 9 0 0,-4 7-1 16,-4 3 0-16,0 3 0 15,-4-2 1-15,-5 0-1 16,-1-1 0-16,-1-2 0 16,-7 5 1-16,-5 2-1 15,18-15 0-15,4-14 0 16,8-1 0-16,7-11 0 16,1 0 1-16,3-5-2 15,3-14 1-15,-3 1-144 16</inkml:trace>
  <inkml:trace contextRef="#ctx0" brushRef="#br0" timeOffset="149909.67">20243 9908 139 0,'0'7'0'0,"0"2"33"0,-6 4 1 16,-4 4-34-16,3 11 0 15,-8 11 0-15,4 6 0 16,2 8 0-16,-4 8 0 16,2 10-1-16,-6 12 1 15,0 4 0 1,3-13 0-16,1-9 0 0,5-24 0 16,5-20-1-16,0-3 1 15,2-9-1-15,-4-3 0 16,2-9-9-16,3-12 0 15,-3-1-121-15</inkml:trace>
  <inkml:trace contextRef="#ctx0" brushRef="#br0" timeOffset="150103.59">19821 10467 188 0,'17'7'0'0,"10"1"1"0,7-2 0 0,7-1 1 16,6-3 0-16,8-2-2 15,2-2 1-15,2-6-1 0,-4 1 0 16,-1-4-4-16,-7 0 1 16,-5-2-6-16,-1-1 1 15,0 0-115-15</inkml:trace>
  <inkml:trace contextRef="#ctx0" brushRef="#br0" timeOffset="151095.03">20849 9798 87 0,'5'0'0'0,"4"3"0"15,-3-6 0-15,-4-3-35 16,-1-2 0-1,1-5 42-15,-2 6 0 16,0-1 36-16,0 0 0 16,3 2-39-16,-3 3 1 15,0 1 3-15,0 2 1 0,0-5-3 16,0 5 1-16,0-3-4 16,0 3 0-16,2-3-2 15,-2 3 1-15,0 0 1 16,0 0 1-16,0 0-2 15,0 0 0-15,3 3-1 16,-3-3 1-16,1 2 6 16,-1-2 0-16,0 3-7 0,0 3 1 15,2 2 0-15,1 15 1 16,0 7-1-16,-1 6 0 47,-2 7 0-47,1 0 0 15,1-3-2-15,0-1 1 16,-1-2-1-16,-1-2 1 0,-1-9-1 16,-1-1 0-1,0-5 1 1,1-4 0-16,1-5-1 0,0-3 0 0,1-5-2 16,9-19 1-16,2-13 14 0,7-10 0 0,-3 1-191 15</inkml:trace>
  <inkml:trace contextRef="#ctx0" brushRef="#br0" timeOffset="151318.54">21125 9658 141 0,'-3'9'0'0,"-3"8"2"16,6-17 0-16,0-11 3 0,0 5 0 15,1 0-4-15,-2 10 0 0,-2 9 1 16,-1 5 0-16,1 7 3 0,0 2 0 16,0 4-2-1,0 7 1-15,1-1-2 0,1 5 0 16,1-1 3-16,0-7 0 15,0-3-4-15,0 2 1 16,-3-2-2-16,3-8 1 16,-2-6-1-16,2-2 0 15,-2-6 0-15,1-4 0 16,-2-7-5 0,0-15 1-16,1 0-132 0</inkml:trace>
  <inkml:trace contextRef="#ctx0" brushRef="#br0" timeOffset="152210.13">21321 9757 168 0,'5'2'0'0,"1"3"3"15,-9-13 0-15,-5-6-2 16,0 6 1-16,1 0-1 16,0 2 0-16,3 1 2 15,-1 2 1-15,3 2-4 0,10 2 0 16,5 5 1-1,9 8 1 1,9 10-1-16,2 4 0 0,-2 12 3 0,4 2 1 31,-4 7-4-15,-2 7 0 0,-4 5 0-16,-10 28 1 0,-10 20-1 15,-17-3 0 1,-18 6 0-1,-17 5 1-15,-16 3-1 0,-6-5 1 16,-14-3-2-16,-7-6 1 16,-10-7-1-1,-10-18 0 1,-13-11-5-16,-109 78-147 0</inkml:trace>
  <inkml:trace contextRef="#ctx0" brushRef="#br0" timeOffset="154635.14">8424 13971 175 0,'0'0'0'0,"0"0"0"16,0 0 0-16,0 0 0 15,0 0 0-15,0 0 0 16,0 0 0-16,32-3 1 15,-9 1 0-15,1-2-1 16,6 1 0-16,-2 1 0 16,9 2 1-16,6 0 0 0,1 2 0 15,6-1 2 17,19 1 1-32,13 2-4 0,6-4 0 15,4-4 0 1,5-3 0-16,-1-2 1 15,12-3 0 17,5-6 1-17,0 0 0 1,4-2 1 0,5-1 1 15,5 1-4-31,8 0 0 15,5-1 0 1,-4 4 0 15,-1 2 0-31,3 1 1 16,-4 3-1-16,-1 1 0 0,-1 4 0 0,-5-3 0 0,-3-1 1 0,0 0 1 0,0-3-1 16,-5 2 0-16,-6 0-1 15,0 2 1 1,-1 0-1-1,-9 2 1 1,-5 3-1 0,-1-1 0-16,-1 2 1 15,-4 0 0 1,-2 3-1-16,2-3 0 0,1 3 0 0,-1 0 0 0,-2 0 0 0,2 3 1 16,1-3-1-16,-5 3 0 0,1 2 0 0,-2-1 0 15,-3-1 0-15,1 2 1 0,0-2-1 0,-8 0 1 16,-3-3 0-16,-5 2 1 0,0-1-2 0,-5-1 0 15,-4 0 0-15,-5 0 0 16,-8-1 0-16,-8 1 1 16,-9-2-1-1,-7 2 1-15,-4 0-1 0,-6 0 1 16,-2 0-1 0,0 0 0-1,-2 0 0-15,-1 0 0 0,-2 0 0 0,-1-3 1 0,0 2-1 16,-2-1 0-16,0 2 0 0,-3 0 1 0,3 0-1 15,-3 0 0 1,5 2 0-16,-2-4 0 0,2 0 0 16,1-15 0-16,2-6-18 31,4-8 0-31,1 0-113 16</inkml:trace>
  <inkml:trace contextRef="#ctx0" brushRef="#br0" timeOffset="155599.37">14466 14175 186 0,'5'-8'0'16,"0"-4"2"-16,-2 6 0 0,-2 1-2 15,1 2 0 1,0 3 0-16,5-9 0 15,8-5 0-15,3-10 0 16,11-5 1-16,2-7 0 16,7-6 0-16,17-13 1 15,14-12-2-15,0 5 0 16,4-2 0 0,3-2 1-1,2 1-1 1,16-4 0-16,10-7 0 0,1-11 0 0,8-12 1 0,14-13 1 15,11-13-1 1,10-23 0 0,12-17 0-16,-3-6 0 0,1-13 0 15,-18 14 0-15,-8 6 1 16,-14 30 0-16,-13 20-1 16,-22 19 0-16,-19 17-1 0,-14 17 1 31,-21 18-1-31,-7 13 0 15,-16 13 0-15,-1 4 1 16,-8 9-1-16,-5 4 1 0,-8 8-1 0,-3-1 0 16,-1 6 0-1,1 1 0-15,0 0 0 16,-4 1 0-16,-1 1-1 0,2-5 1 0,3-2-5 16,7-9 0-1,-1 0-143-15</inkml:trace>
  <inkml:trace contextRef="#ctx0" brushRef="#br0" timeOffset="156106.15">17018 11405 147 0,'-9'6'0'0,"-7"-1"7"0,16-5 0 0,3-2 1 0,0 7 1 0,-1-2-8 15,-10 21 0 1,-5 13 2-16,-15 2 1 16,-8 9-4-16,-5 4 1 0,-6 4 0 15,-14 14 1-15,-11 6-1 16,6-9 0-16,3-7 2 31,8-14 1-31,10-13-4 0,18-13 0 0,11-12 3 16,2-8 0-16,9-11-2 0,9-12 1 15,3-14-2-15,17-6 1 16,7-10-1-16,23-10 1 16,16-14-1-16,-4 10 1 15,2 2-1-15,2 10 1 31,-1 8-1-15,-6 15 0 0,-2 11 0-1,-14 7 0-15,-12 13 0 16,-8 2 0-16,-12 7 0 16,3 8 0-16,-6 5 0 0,1 8 0 15,-5 5 0 1,-1 2 1 15,-3 4-1-15,3 1 1-16,3 1-1 15,4 0 0 1,-1 0 0 0,2 3 0-16,2-3 15 15,16 46-188 1</inkml:trace>
  <inkml:trace contextRef="#ctx0" brushRef="#br0" timeOffset="207527.04">16222 3852 176 0,'0'0'0'0,"-15"23"0"0,7-30 0 0,5-15 1 16,-13 9 0-16,-6-2-1 15,-12 9 1-15,-10 6-1 16,-11 7 1-16,-7 7 2 16,-25 10 0-16,-15 9-2 0,-2 5 1 31,-1 8-1-31,1 4 0 31,2 9-1-31,11 2 0 16,10 4 0-1,16-1 1-15,17-2-1 0,21-1 0 16,19-3 0-16,18 1 1 16,19-6-1-16,15-6 1 0,21-5-1 15,8-5 0-15,15-4 0 16,10-10 0-16,7-4 0 15,-2-5 1-15,-2-4 2 16,-9-7 0-16,-5-11-2 16,1-3 1-1,-7-5-2 1,-12-9 0-16,-14-6-11 16,-9-14 1-1,-4 3-121 1</inkml:trace>
  <inkml:trace contextRef="#ctx0" brushRef="#br0" timeOffset="208034.06">16663 4072 153 0,'-6'-3'0'0,"-3"-2"15"0,10-9 1 15,7-5-14-15,-2 7 0 16,1-4-2-16,-3 5 1 16,-2 4-1-16,0 0 0 15,-2 3-1-15,0-1 0 16,-2-1 1-16,2 4 0 0,-2-1 1 15,4 11 1-15,4 3-1 16,2 8 0-16,3 9-1 16,2 7 1-16,-1 12 2 15,2 2 0-15,-4 5-3 16,1 13 0-16,0 5 0 16,0-5 1-1,1-2-1-15,-1-4 1 0,-3-2-1 16,0-12 0-16,-7-3 1 15,3-16 1-15,-3-11-2 16,4-1 0-16,-5-6 0 16,1-2 0-16,1-3 0 15,-2-2 0-15,0 0 0 16,0-3 1-16,0 5-2 0,-2-13 1 16,-2-3-17-16,-4-4 1 15,0-1-105-15</inkml:trace>
  <inkml:trace contextRef="#ctx0" brushRef="#br0" timeOffset="208553.19">16382 4362 188 0,'4'1'0'0,"0"3"-2"16,-1-1 1-16,1-3-1 15,-1-3 1 1,1-5-2-16,7-6 0 0,5-2 2 15,8 1 1-15,2-1 0 16,9 2 0 0,-1 1 0-16,13-1 0 0,4 3 1 15,10 2 1-15,8-2 1 16,17 3 1 0,15-2-3-1,-7 3 1 1,-2 6-1-1,-10 5 0 1,-7 1 0 0,-15 1 0-1,-8-1-1 1,-16 1 0 0,-17-4 0-1,-2 1 0 1,-8-6 0-1,-1-2 0-15,0 0-141 16</inkml:trace>
  <inkml:trace contextRef="#ctx0" brushRef="#br0" timeOffset="208876.35">17793 3897 207 0,'0'0'0'0,"-4"0"0"0,0 2 1 0,3 1-2 0,-10 5 1 0,-2 7-4 0,-1 3 0 0,-3 5-1 0,4-1 1 0,4 4 4 0,1 9 0 16,2 3-1-1,4 11 1-15,4 4 0 0,12 12 0 16,5 13 0-16,1-6 0 15,2 0 0-15,2-12 0 16,-1-2 0-16,1-13 0 16,-2-10 0-16,-8-14 1 15,-6-13-1-15,-2 0 0 16,-1-5 0-16,-7-9 0 16,-2-3-11-16,-7-13 0 15,0 1-109 1</inkml:trace>
  <inkml:trace contextRef="#ctx0" brushRef="#br0" timeOffset="209067.82">17757 4494 96 0,'-12'-9'0'0,"-9"-7"1"0,-4-2 1 0,-12-6-6 0,-4 1 1 16,0 1-62-16</inkml:trace>
  <inkml:trace contextRef="#ctx0" brushRef="#br0" timeOffset="209167.07">17286 4343 61 0,'-7'2'0'0,"-6"1"37"0,10 2 0 0,6 4-36 0,13-1 0 0,10-1 2 0,11 4 1 0,13-3 1 0,11 0 0 0,11-3 0 16,25-2 1-16,21-3-2 16,-6-5 1-16,1-6-4 15,-13 0 1-15,-7-4-1 16,-13-4 0-16,-16 0 0 16,-15 4 0-16,-15-4-1 15,-10 5 0-15,-15 3-4 16,-4-5 1-16,-1 1-123 15</inkml:trace>
  <inkml:trace contextRef="#ctx0" brushRef="#br0" timeOffset="-196961.12">21897 3966 204 0,'-3'3'0'0,"-2"-1"-1"16,5-2 0-16,-3 3 0 16,0-3 1-16,-2 3-1 15,-10 9 1-15,-9 7 0 0,-3 11 0 16,-7 9 0-1,-8 23 0-15,-6 22-1 0,11-1 1 16,5 4 0-16,14-7 0 16,13-1 0-1,21-12 0 1,12-6 0-16,22-14 0 0,18-12 0 16,7-17 0-16,13-17 0 15,0-12 0-15,6-11 0 16,-2-15 0-16,-2-10 1 15,-13-9 0-15,-11-5-1 16,-13-3 0-16,-11 1 1 16,-17-4 1-16,-15-2 1 15,-18 8 1-15,-15 3-1 0,-18 7 0 16,-16 6-3-16,-17 14 1 16,-15 9-1-16,-4 14 1 0,-9 11-1 15,2 5 1 1,-5 6-1-16,9 2 1 0,7 2-1 15,9-2 1-15,7 3-1 16,11 1 0 0,8 2 0-1,15-1 0 1,11 3 0 0,12-1 0-1,13 2-4-15,9-8 1 16,10 0-15-1,7-1 0 1,1 0-108-16</inkml:trace>
  <inkml:trace contextRef="#ctx0" brushRef="#br0" timeOffset="-194938.66">23178 4094 84 0,'-3'0'0'16,"-2"0"0"-16,5 0 0 16,0 0 1-16,3 0 0 15,5 0 0-15,-3-3 1 16,1 3 1-16,0-4 1 15,2 4 1-15,-3 0 0 0,-1 0-2 16,0 0 0-16,-1 0 9 16,-3 0 1-1,3 0-8-15,-3 0 1 0,0 0-5 16,0 0 1-16,0 0 1 16,0 0 1-16,0 0-2 15,0 0 0-15,3-1-1 16,-3 1 1-16,-3-3 2 15,3 3 0-15,-3-6-1 16,3 6 1-16,-5-5-3 16,3 2 0-16,-1 1 0 15,-1-1 1-15,-1-2-1 0,0 2 0 16,-1 0-1-16,-3 0 0 16,-4 2 1-16,-1-3 0 15,-2 1 0-15,-1 2 0 16,-2-2 1-1,-3 3 0 1,-3 0-1-16,-2 3 1 16,-1 5-2-1,0 7 0 1,-2 1 0 0,2 10 0-1,-1 7 0-15,6 6 0 0,-2 1 1 16,8 15 0-16,2 7-2 0,17-1 1 0,12-3 0 15,10-10 0-15,10-6 0 16,2-20 0-16,7-14 0 16,4-7 0-16,5-5 0 0,10-15 0 0,10-7 0 15,-18-1 0 1,-10 1 0-16,-7-1 0 0,-7 1 1 16,-5-9 1-16,-3-2-1 0,-12-2 0 0,-7-5 2 15,-11 2 1-15,-9 0-2 16,-2 8 1-16,-3-1-1 15,-9 9 0-15,-7 4-2 16,-3 7 0-16,-4 4 0 16,-1 0 1-16,-1 6-1 15,5 2 1-15,2 3-1 16,6 0 1-16,6 5-1 16,6 1 0-1,6-2-1 1,3 7 0-16,9 0-5 15,4 0 0 1,4 5-4 0,11-1 0-16,-1-1-126 0</inkml:trace>
  <inkml:trace contextRef="#ctx0" brushRef="#br0" timeOffset="-194006.94">23736 3916 208 0,'4'2'0'0,"0"4"0"0,3 5 0 16,2 6 0-1,-1 16 0-15,-2 6-1 16,-3 17 1-16,-3 12 0 0,-3 30 0 16,-5 23-1-16,-1 3 1 62,-4 9 0-62,2-9 1 16,2 1-1-1,1-14 0 1,3-7 0-16,-2-5 0 16,-3-12 0-16,5-8 1 15,4-10-1-15,1-13 0 16,1-15 0-16,-1-13 1 0,0-14-1 16,0-7 0-16,0-7-1 15,0-29 1-15,0-24-15 0,-1-27 0 0,-4-26-9 16,-4-4 1-16,-7-15 29 15,-4 0 1-15,-4 1 0 0,-3 0 0 16,1 6-1-16,1 9 1 0,-2 3-6 16,3 15 0-16,2 12-1 15,8 26 0-15,5 19 1 0,6 9 0 0,6 15 0 16,20 1 0-16,12 7-1 0,7 10 0 16,10 8 0-16,17 16 1 0,13 12-1 15,-10 4 1-15,-1 9-1 0,-12-4 1 16,-5-4-1-1,-14-6 1 1,-15-8-1-16,-7-11 0 0,-14-13 3 16,0 1 0-16,-11-1 4 31,-7-3 1-15,-8-2-3-16,-4 2 0 0,-9-3-4 15,-3-2 0-15,-6 1-1 0,0 3 1 0,-1-3-1 16,3-1 1-1,-2-1-1-15,6 1 1 0,3-3 0 16,6 0 0 0,4 0-1-16,4 0 0 0,4 0 0 0,3 0 0 15,1-3-2-15,2 3 0 16,2 0-15 0,-2-2 1-1,0 2-113-15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2BA92-670D-4ED8-8C85-4272F62849CC}"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D9817-C84B-4C4A-9A08-4984303AE639}" type="slidenum">
              <a:rPr lang="en-US" smtClean="0"/>
              <a:t>‹#›</a:t>
            </a:fld>
            <a:endParaRPr lang="en-US"/>
          </a:p>
        </p:txBody>
      </p:sp>
    </p:spTree>
    <p:extLst>
      <p:ext uri="{BB962C8B-B14F-4D97-AF65-F5344CB8AC3E}">
        <p14:creationId xmlns:p14="http://schemas.microsoft.com/office/powerpoint/2010/main" val="214851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Conditional statements are usually a core part of any application. If this is true, do that; otherwise do something else or nothing at all. That makes sense. We use conditional statements in our lives, so they are easy to understand. If Grace finished her vegetables, give her desert. It really is that simple. </a:t>
            </a:r>
            <a:endParaRPr lang="en-US" dirty="0"/>
          </a:p>
        </p:txBody>
      </p:sp>
      <p:sp>
        <p:nvSpPr>
          <p:cNvPr id="4" name="Slide Number Placeholder 3"/>
          <p:cNvSpPr>
            <a:spLocks noGrp="1"/>
          </p:cNvSpPr>
          <p:nvPr>
            <p:ph type="sldNum" sz="quarter" idx="5"/>
          </p:nvPr>
        </p:nvSpPr>
        <p:spPr/>
        <p:txBody>
          <a:bodyPr/>
          <a:lstStyle/>
          <a:p>
            <a:fld id="{968D9817-C84B-4C4A-9A08-4984303AE639}" type="slidenum">
              <a:rPr lang="en-US" smtClean="0"/>
              <a:t>2</a:t>
            </a:fld>
            <a:endParaRPr lang="en-US"/>
          </a:p>
        </p:txBody>
      </p:sp>
    </p:spTree>
    <p:extLst>
      <p:ext uri="{BB962C8B-B14F-4D97-AF65-F5344CB8AC3E}">
        <p14:creationId xmlns:p14="http://schemas.microsoft.com/office/powerpoint/2010/main" val="404831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45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620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882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489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102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495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328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00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6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928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633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258080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g.libretexts.org/Bookshelves/Computer_Science/Book:_Python_for_Everybody_(Severance)/3:_Conditional_Execution/3.05:_Chained_Conditionals" TargetMode="External"/><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ng.libretexts.org/Textbook_Maps/Computer_Science/Map:_Python_for_Everybody_(Severance)/3:_Conditional_Execution/3.06:_Nested_conditionals" TargetMode="External"/><Relationship Id="rId10"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17549713/how-to-have-a-function-return-a-figure-in-python-using-matplotlib" TargetMode="External"/><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hyperlink" Target="http://www.voidspace.org.uk/python/weblog/arch_d7_2008_07_05.shtml"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31348605/2-things-that-i-am-confused-about-tail-recursion"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A262E6-AB14-4CD3-BDD9-4FBCA74CE032}"/>
              </a:ext>
            </a:extLst>
          </p:cNvPr>
          <p:cNvPicPr>
            <a:picLocks noChangeAspect="1"/>
          </p:cNvPicPr>
          <p:nvPr/>
        </p:nvPicPr>
        <p:blipFill rotWithShape="1">
          <a:blip r:embed="rId2"/>
          <a:srcRect r="18789"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4FA818-71AA-49F0-B411-FD0619BBFE5D}"/>
              </a:ext>
            </a:extLst>
          </p:cNvPr>
          <p:cNvSpPr>
            <a:spLocks noGrp="1"/>
          </p:cNvSpPr>
          <p:nvPr>
            <p:ph type="ctrTitle"/>
          </p:nvPr>
        </p:nvSpPr>
        <p:spPr>
          <a:xfrm>
            <a:off x="477981" y="1122363"/>
            <a:ext cx="4023360" cy="3204134"/>
          </a:xfrm>
        </p:spPr>
        <p:txBody>
          <a:bodyPr anchor="b">
            <a:normAutofit/>
          </a:bodyPr>
          <a:lstStyle/>
          <a:p>
            <a:r>
              <a:rPr lang="en-US" sz="4800" dirty="0"/>
              <a:t>University of the People </a:t>
            </a:r>
            <a:br>
              <a:rPr lang="en-US" sz="4800" dirty="0"/>
            </a:br>
            <a:r>
              <a:rPr lang="en-US" sz="4800" dirty="0"/>
              <a:t>CS-1101</a:t>
            </a:r>
            <a:br>
              <a:rPr lang="en-US" sz="4800" dirty="0"/>
            </a:br>
            <a:r>
              <a:rPr lang="en-US" sz="4800" dirty="0"/>
              <a:t>Student Hour</a:t>
            </a:r>
          </a:p>
        </p:txBody>
      </p:sp>
      <p:sp>
        <p:nvSpPr>
          <p:cNvPr id="3" name="Subtitle 2">
            <a:extLst>
              <a:ext uri="{FF2B5EF4-FFF2-40B4-BE49-F238E27FC236}">
                <a16:creationId xmlns:a16="http://schemas.microsoft.com/office/drawing/2014/main" id="{55266F19-D54E-44F8-BCFC-8A912441281B}"/>
              </a:ext>
            </a:extLst>
          </p:cNvPr>
          <p:cNvSpPr>
            <a:spLocks noGrp="1"/>
          </p:cNvSpPr>
          <p:nvPr>
            <p:ph type="subTitle" idx="1"/>
          </p:nvPr>
        </p:nvSpPr>
        <p:spPr>
          <a:xfrm>
            <a:off x="477980" y="4872922"/>
            <a:ext cx="4023359" cy="1208141"/>
          </a:xfrm>
        </p:spPr>
        <p:txBody>
          <a:bodyPr>
            <a:normAutofit/>
          </a:bodyPr>
          <a:lstStyle/>
          <a:p>
            <a:r>
              <a:rPr lang="en-US" sz="2000" dirty="0"/>
              <a:t>Dr. Itauma </a:t>
            </a:r>
            <a:r>
              <a:rPr lang="en-US" sz="2000" dirty="0" err="1"/>
              <a:t>Itauma</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854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4D2D29-D5E2-49EE-AEC7-9A62DD9E3A81}"/>
              </a:ext>
            </a:extLst>
          </p:cNvPr>
          <p:cNvSpPr>
            <a:spLocks noGrp="1"/>
          </p:cNvSpPr>
          <p:nvPr>
            <p:ph type="title"/>
          </p:nvPr>
        </p:nvSpPr>
        <p:spPr>
          <a:xfrm>
            <a:off x="838196" y="978408"/>
            <a:ext cx="6007608" cy="1106424"/>
          </a:xfrm>
        </p:spPr>
        <p:txBody>
          <a:bodyPr>
            <a:normAutofit/>
          </a:bodyPr>
          <a:lstStyle/>
          <a:p>
            <a:r>
              <a:rPr lang="en-US" sz="2800"/>
              <a:t>Conditional Statements</a:t>
            </a:r>
          </a:p>
        </p:txBody>
      </p:sp>
      <p:sp>
        <p:nvSpPr>
          <p:cNvPr id="19" name="Rectangle 18">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DEC9D47D-F7E0-4C9F-A842-15A148AFEA5A}"/>
              </a:ext>
            </a:extLst>
          </p:cNvPr>
          <p:cNvSpPr>
            <a:spLocks noGrp="1"/>
          </p:cNvSpPr>
          <p:nvPr>
            <p:ph idx="1"/>
          </p:nvPr>
        </p:nvSpPr>
        <p:spPr>
          <a:xfrm>
            <a:off x="841244" y="2359152"/>
            <a:ext cx="6007608" cy="3429000"/>
          </a:xfrm>
        </p:spPr>
        <p:txBody>
          <a:bodyPr>
            <a:normAutofit/>
          </a:bodyPr>
          <a:lstStyle/>
          <a:p>
            <a:pPr marL="0" indent="0">
              <a:buNone/>
            </a:pPr>
            <a:endParaRPr lang="en-US" sz="2000" dirty="0"/>
          </a:p>
        </p:txBody>
      </p:sp>
      <p:pic>
        <p:nvPicPr>
          <p:cNvPr id="8" name="Graphic 7">
            <a:extLst>
              <a:ext uri="{FF2B5EF4-FFF2-40B4-BE49-F238E27FC236}">
                <a16:creationId xmlns:a16="http://schemas.microsoft.com/office/drawing/2014/main" id="{68E90519-8A30-4251-9BE0-331339450A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7680960" y="959293"/>
            <a:ext cx="4233672" cy="2000411"/>
          </a:xfrm>
          <a:prstGeom prst="rect">
            <a:avLst/>
          </a:prstGeom>
        </p:spPr>
      </p:pic>
      <p:pic>
        <p:nvPicPr>
          <p:cNvPr id="5" name="Content Placeholder 4">
            <a:extLst>
              <a:ext uri="{FF2B5EF4-FFF2-40B4-BE49-F238E27FC236}">
                <a16:creationId xmlns:a16="http://schemas.microsoft.com/office/drawing/2014/main" id="{DBAE4CD1-8043-4401-A8F2-0B0DBB7CD7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8385508" y="3472468"/>
            <a:ext cx="2821019" cy="2651760"/>
          </a:xfrm>
          <a:prstGeom prst="rect">
            <a:avLst/>
          </a:prstGeom>
        </p:spPr>
      </p:pic>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E333497D-E15D-4DAC-9253-C4FA261FEAF7}"/>
                  </a:ext>
                </a:extLst>
              </p14:cNvPr>
              <p14:cNvContentPartPr/>
              <p14:nvPr/>
            </p14:nvContentPartPr>
            <p14:xfrm>
              <a:off x="760320" y="167760"/>
              <a:ext cx="11284560" cy="6171480"/>
            </p14:xfrm>
          </p:contentPart>
        </mc:Choice>
        <mc:Fallback>
          <p:pic>
            <p:nvPicPr>
              <p:cNvPr id="10" name="Ink 9">
                <a:extLst>
                  <a:ext uri="{FF2B5EF4-FFF2-40B4-BE49-F238E27FC236}">
                    <a16:creationId xmlns:a16="http://schemas.microsoft.com/office/drawing/2014/main" id="{E333497D-E15D-4DAC-9253-C4FA261FEAF7}"/>
                  </a:ext>
                </a:extLst>
              </p:cNvPr>
              <p:cNvPicPr/>
              <p:nvPr/>
            </p:nvPicPr>
            <p:blipFill>
              <a:blip r:embed="rId10"/>
              <a:stretch>
                <a:fillRect/>
              </a:stretch>
            </p:blipFill>
            <p:spPr>
              <a:xfrm>
                <a:off x="750960" y="158400"/>
                <a:ext cx="11303280" cy="6190200"/>
              </a:xfrm>
              <a:prstGeom prst="rect">
                <a:avLst/>
              </a:prstGeom>
            </p:spPr>
          </p:pic>
        </mc:Fallback>
      </mc:AlternateContent>
    </p:spTree>
    <p:extLst>
      <p:ext uri="{BB962C8B-B14F-4D97-AF65-F5344CB8AC3E}">
        <p14:creationId xmlns:p14="http://schemas.microsoft.com/office/powerpoint/2010/main" val="267683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1F24A1-C1D2-4F98-897D-67771A1E840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Functions</a:t>
            </a:r>
          </a:p>
        </p:txBody>
      </p:sp>
      <p:sp>
        <p:nvSpPr>
          <p:cNvPr id="37" name="Rectangle: Rounded Corners 3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1" name="Content Placeholder 10" descr="A screenshot of a cell phone&#10;&#10;Description automatically generated">
            <a:extLst>
              <a:ext uri="{FF2B5EF4-FFF2-40B4-BE49-F238E27FC236}">
                <a16:creationId xmlns:a16="http://schemas.microsoft.com/office/drawing/2014/main" id="{14D42C87-F53B-4E05-9427-57ECD557119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2676" y="2139484"/>
            <a:ext cx="5201919" cy="4096512"/>
          </a:xfrm>
          <a:prstGeom prst="rect">
            <a:avLst/>
          </a:prstGeom>
        </p:spPr>
      </p:pic>
      <p:pic>
        <p:nvPicPr>
          <p:cNvPr id="8" name="Content Placeholder 7" descr="A screenshot of a cell phone&#10;&#10;Description automatically generated">
            <a:extLst>
              <a:ext uri="{FF2B5EF4-FFF2-40B4-BE49-F238E27FC236}">
                <a16:creationId xmlns:a16="http://schemas.microsoft.com/office/drawing/2014/main" id="{A8BE7AD3-7C1B-4244-9D93-CBCD21679AF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10302" y="2725752"/>
            <a:ext cx="5596128" cy="2923976"/>
          </a:xfrm>
          <a:prstGeom prst="rect">
            <a:avLst/>
          </a:prstGeom>
        </p:spPr>
      </p:pic>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376D3E2E-0D38-4FC9-B8A0-65D91F05FA97}"/>
                  </a:ext>
                </a:extLst>
              </p14:cNvPr>
              <p14:cNvContentPartPr/>
              <p14:nvPr/>
            </p14:nvContentPartPr>
            <p14:xfrm>
              <a:off x="1305720" y="121320"/>
              <a:ext cx="10701360" cy="5915880"/>
            </p14:xfrm>
          </p:contentPart>
        </mc:Choice>
        <mc:Fallback>
          <p:pic>
            <p:nvPicPr>
              <p:cNvPr id="14" name="Ink 13">
                <a:extLst>
                  <a:ext uri="{FF2B5EF4-FFF2-40B4-BE49-F238E27FC236}">
                    <a16:creationId xmlns:a16="http://schemas.microsoft.com/office/drawing/2014/main" id="{376D3E2E-0D38-4FC9-B8A0-65D91F05FA97}"/>
                  </a:ext>
                </a:extLst>
              </p:cNvPr>
              <p:cNvPicPr/>
              <p:nvPr/>
            </p:nvPicPr>
            <p:blipFill>
              <a:blip r:embed="rId7"/>
              <a:stretch>
                <a:fillRect/>
              </a:stretch>
            </p:blipFill>
            <p:spPr>
              <a:xfrm>
                <a:off x="1296360" y="111960"/>
                <a:ext cx="10720080" cy="5934600"/>
              </a:xfrm>
              <a:prstGeom prst="rect">
                <a:avLst/>
              </a:prstGeom>
            </p:spPr>
          </p:pic>
        </mc:Fallback>
      </mc:AlternateContent>
    </p:spTree>
    <p:extLst>
      <p:ext uri="{BB962C8B-B14F-4D97-AF65-F5344CB8AC3E}">
        <p14:creationId xmlns:p14="http://schemas.microsoft.com/office/powerpoint/2010/main" val="274523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BCB0F-27EC-472E-9412-022B8E56E614}"/>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Recursions</a:t>
            </a:r>
            <a:endParaRPr lang="en-US"/>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3F6A702C-664E-4D74-B3CB-2689D2DEA29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93176" y="2139484"/>
            <a:ext cx="9205647" cy="4096512"/>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52A772FA-6C84-450A-A15C-0FD09607F0CB}"/>
                  </a:ext>
                </a:extLst>
              </p14:cNvPr>
              <p14:cNvContentPartPr/>
              <p14:nvPr/>
            </p14:nvContentPartPr>
            <p14:xfrm>
              <a:off x="1298880" y="1372320"/>
              <a:ext cx="7373880" cy="4859280"/>
            </p14:xfrm>
          </p:contentPart>
        </mc:Choice>
        <mc:Fallback>
          <p:pic>
            <p:nvPicPr>
              <p:cNvPr id="7" name="Ink 6">
                <a:extLst>
                  <a:ext uri="{FF2B5EF4-FFF2-40B4-BE49-F238E27FC236}">
                    <a16:creationId xmlns:a16="http://schemas.microsoft.com/office/drawing/2014/main" id="{52A772FA-6C84-450A-A15C-0FD09607F0CB}"/>
                  </a:ext>
                </a:extLst>
              </p:cNvPr>
              <p:cNvPicPr/>
              <p:nvPr/>
            </p:nvPicPr>
            <p:blipFill>
              <a:blip r:embed="rId5"/>
              <a:stretch>
                <a:fillRect/>
              </a:stretch>
            </p:blipFill>
            <p:spPr>
              <a:xfrm>
                <a:off x="1289520" y="1362960"/>
                <a:ext cx="7392600" cy="4878000"/>
              </a:xfrm>
              <a:prstGeom prst="rect">
                <a:avLst/>
              </a:prstGeom>
            </p:spPr>
          </p:pic>
        </mc:Fallback>
      </mc:AlternateContent>
    </p:spTree>
    <p:extLst>
      <p:ext uri="{BB962C8B-B14F-4D97-AF65-F5344CB8AC3E}">
        <p14:creationId xmlns:p14="http://schemas.microsoft.com/office/powerpoint/2010/main" val="4167434613"/>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02441"/>
      </a:dk2>
      <a:lt2>
        <a:srgbClr val="E8E4E2"/>
      </a:lt2>
      <a:accent1>
        <a:srgbClr val="64AACD"/>
      </a:accent1>
      <a:accent2>
        <a:srgbClr val="6A83CF"/>
      </a:accent2>
      <a:accent3>
        <a:srgbClr val="9285D8"/>
      </a:accent3>
      <a:accent4>
        <a:srgbClr val="A56ACF"/>
      </a:accent4>
      <a:accent5>
        <a:srgbClr val="D785D8"/>
      </a:accent5>
      <a:accent6>
        <a:srgbClr val="CF6AA5"/>
      </a:accent6>
      <a:hlink>
        <a:srgbClr val="A8765E"/>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81</Words>
  <Application>Microsoft Office PowerPoint</Application>
  <PresentationFormat>Widescreen</PresentationFormat>
  <Paragraphs>7</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Avenir Next LT Pro</vt:lpstr>
      <vt:lpstr>Calibri</vt:lpstr>
      <vt:lpstr>AccentBoxVTI</vt:lpstr>
      <vt:lpstr>University of the People  CS-1101 Student Hour</vt:lpstr>
      <vt:lpstr>Conditional Statements</vt:lpstr>
      <vt:lpstr>Functions</vt:lpstr>
      <vt:lpstr>Recursions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the People  CS-1101 Student Hour</dc:title>
  <dc:creator>Dr_It</dc:creator>
  <cp:lastModifiedBy>Dr_It</cp:lastModifiedBy>
  <cp:revision>4</cp:revision>
  <dcterms:created xsi:type="dcterms:W3CDTF">2020-05-05T16:28:40Z</dcterms:created>
  <dcterms:modified xsi:type="dcterms:W3CDTF">2020-05-05T18:53:00Z</dcterms:modified>
</cp:coreProperties>
</file>