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8" r:id="rId4"/>
    <p:sldId id="262" r:id="rId5"/>
    <p:sldId id="270" r:id="rId6"/>
    <p:sldId id="271" r:id="rId7"/>
    <p:sldId id="272" r:id="rId8"/>
    <p:sldId id="273" r:id="rId9"/>
    <p:sldId id="266" r:id="rId10"/>
    <p:sldId id="275" r:id="rId11"/>
    <p:sldId id="276" r:id="rId12"/>
    <p:sldId id="274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harne, Helen Prof (Computer Science)" initials="THP(S" lastIdx="1" clrIdx="0">
    <p:extLst>
      <p:ext uri="{19B8F6BF-5375-455C-9EA6-DF929625EA0E}">
        <p15:presenceInfo xmlns:p15="http://schemas.microsoft.com/office/powerpoint/2012/main" userId="S::css2ht@surrey.ac.uk::eac763e0-0bdd-4604-8d8c-433d2614a8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66" autoAdjust="0"/>
  </p:normalViewPr>
  <p:slideViewPr>
    <p:cSldViewPr snapToGrid="0">
      <p:cViewPr varScale="1">
        <p:scale>
          <a:sx n="60" d="100"/>
          <a:sy n="60" d="100"/>
        </p:scale>
        <p:origin x="6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7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harne, Helen Prof (Computer Science)" userId="eac763e0-0bdd-4604-8d8c-433d2614a816" providerId="ADAL" clId="{9E44CD4F-EF8E-42DD-B0EC-3313A6CD15F9}"/>
    <pc:docChg chg="custSel addSld delSld modSld sldOrd">
      <pc:chgData name="Treharne, Helen Prof (Computer Science)" userId="eac763e0-0bdd-4604-8d8c-433d2614a816" providerId="ADAL" clId="{9E44CD4F-EF8E-42DD-B0EC-3313A6CD15F9}" dt="2022-01-07T09:20:34.408" v="4663" actId="20577"/>
      <pc:docMkLst>
        <pc:docMk/>
      </pc:docMkLst>
      <pc:sldChg chg="delSp mod delAnim modNotesTx">
        <pc:chgData name="Treharne, Helen Prof (Computer Science)" userId="eac763e0-0bdd-4604-8d8c-433d2614a816" providerId="ADAL" clId="{9E44CD4F-EF8E-42DD-B0EC-3313A6CD15F9}" dt="2022-01-06T16:59:11.899" v="2906" actId="20577"/>
        <pc:sldMkLst>
          <pc:docMk/>
          <pc:sldMk cId="4152549091" sldId="256"/>
        </pc:sldMkLst>
        <pc:picChg chg="del">
          <ac:chgData name="Treharne, Helen Prof (Computer Science)" userId="eac763e0-0bdd-4604-8d8c-433d2614a816" providerId="ADAL" clId="{9E44CD4F-EF8E-42DD-B0EC-3313A6CD15F9}" dt="2022-01-06T16:11:02.794" v="1" actId="478"/>
          <ac:picMkLst>
            <pc:docMk/>
            <pc:sldMk cId="4152549091" sldId="256"/>
            <ac:picMk id="3" creationId="{A81CC162-81FD-40F7-8C38-52E79D84AFA2}"/>
          </ac:picMkLst>
        </pc:picChg>
      </pc:sldChg>
      <pc:sldChg chg="delSp del mod delAnim">
        <pc:chgData name="Treharne, Helen Prof (Computer Science)" userId="eac763e0-0bdd-4604-8d8c-433d2614a816" providerId="ADAL" clId="{9E44CD4F-EF8E-42DD-B0EC-3313A6CD15F9}" dt="2022-01-06T16:46:40.823" v="1914" actId="47"/>
        <pc:sldMkLst>
          <pc:docMk/>
          <pc:sldMk cId="1796238485" sldId="260"/>
        </pc:sldMkLst>
        <pc:picChg chg="del">
          <ac:chgData name="Treharne, Helen Prof (Computer Science)" userId="eac763e0-0bdd-4604-8d8c-433d2614a816" providerId="ADAL" clId="{9E44CD4F-EF8E-42DD-B0EC-3313A6CD15F9}" dt="2022-01-06T16:11:16.019" v="3" actId="478"/>
          <ac:picMkLst>
            <pc:docMk/>
            <pc:sldMk cId="1796238485" sldId="260"/>
            <ac:picMk id="4" creationId="{CF9953B9-F43E-4BBD-9403-6DECFC443E0D}"/>
          </ac:picMkLst>
        </pc:picChg>
      </pc:sldChg>
      <pc:sldChg chg="delSp modSp mod delAnim modNotesTx">
        <pc:chgData name="Treharne, Helen Prof (Computer Science)" userId="eac763e0-0bdd-4604-8d8c-433d2614a816" providerId="ADAL" clId="{9E44CD4F-EF8E-42DD-B0EC-3313A6CD15F9}" dt="2022-01-06T16:59:22.463" v="2923" actId="20577"/>
        <pc:sldMkLst>
          <pc:docMk/>
          <pc:sldMk cId="3101555042" sldId="262"/>
        </pc:sldMkLst>
        <pc:spChg chg="mod">
          <ac:chgData name="Treharne, Helen Prof (Computer Science)" userId="eac763e0-0bdd-4604-8d8c-433d2614a816" providerId="ADAL" clId="{9E44CD4F-EF8E-42DD-B0EC-3313A6CD15F9}" dt="2022-01-06T16:30:00.395" v="731" actId="20577"/>
          <ac:spMkLst>
            <pc:docMk/>
            <pc:sldMk cId="3101555042" sldId="262"/>
            <ac:spMk id="15" creationId="{735CC1B6-31A4-4996-BDA9-A88B189C6F71}"/>
          </ac:spMkLst>
        </pc:spChg>
        <pc:picChg chg="del">
          <ac:chgData name="Treharne, Helen Prof (Computer Science)" userId="eac763e0-0bdd-4604-8d8c-433d2614a816" providerId="ADAL" clId="{9E44CD4F-EF8E-42DD-B0EC-3313A6CD15F9}" dt="2022-01-06T16:11:10.954" v="2" actId="478"/>
          <ac:picMkLst>
            <pc:docMk/>
            <pc:sldMk cId="3101555042" sldId="262"/>
            <ac:picMk id="4" creationId="{78D13B2E-6A4D-439C-BC2F-B2AB94EC3847}"/>
          </ac:picMkLst>
        </pc:picChg>
      </pc:sldChg>
      <pc:sldChg chg="addSp delSp modSp mod modNotesTx">
        <pc:chgData name="Treharne, Helen Prof (Computer Science)" userId="eac763e0-0bdd-4604-8d8c-433d2614a816" providerId="ADAL" clId="{9E44CD4F-EF8E-42DD-B0EC-3313A6CD15F9}" dt="2022-01-06T16:59:07.109" v="2898" actId="20577"/>
        <pc:sldMkLst>
          <pc:docMk/>
          <pc:sldMk cId="251515839" sldId="264"/>
        </pc:sldMkLst>
        <pc:spChg chg="del">
          <ac:chgData name="Treharne, Helen Prof (Computer Science)" userId="eac763e0-0bdd-4604-8d8c-433d2614a816" providerId="ADAL" clId="{9E44CD4F-EF8E-42DD-B0EC-3313A6CD15F9}" dt="2022-01-06T16:12:42.674" v="7" actId="478"/>
          <ac:spMkLst>
            <pc:docMk/>
            <pc:sldMk cId="251515839" sldId="264"/>
            <ac:spMk id="2" creationId="{00525BEF-0ED6-476D-B2F7-002F3C93B062}"/>
          </ac:spMkLst>
        </pc:spChg>
        <pc:spChg chg="del">
          <ac:chgData name="Treharne, Helen Prof (Computer Science)" userId="eac763e0-0bdd-4604-8d8c-433d2614a816" providerId="ADAL" clId="{9E44CD4F-EF8E-42DD-B0EC-3313A6CD15F9}" dt="2022-01-06T16:12:42.674" v="7" actId="478"/>
          <ac:spMkLst>
            <pc:docMk/>
            <pc:sldMk cId="251515839" sldId="264"/>
            <ac:spMk id="3" creationId="{2DDB2503-1EA0-4072-B6C4-CCF01C1A9ED3}"/>
          </ac:spMkLst>
        </pc:spChg>
        <pc:spChg chg="del">
          <ac:chgData name="Treharne, Helen Prof (Computer Science)" userId="eac763e0-0bdd-4604-8d8c-433d2614a816" providerId="ADAL" clId="{9E44CD4F-EF8E-42DD-B0EC-3313A6CD15F9}" dt="2022-01-06T16:12:42.674" v="7" actId="478"/>
          <ac:spMkLst>
            <pc:docMk/>
            <pc:sldMk cId="251515839" sldId="264"/>
            <ac:spMk id="4" creationId="{D8508C1C-C52B-4B26-8D52-F3EFA9828599}"/>
          </ac:spMkLst>
        </pc:spChg>
        <pc:spChg chg="mod">
          <ac:chgData name="Treharne, Helen Prof (Computer Science)" userId="eac763e0-0bdd-4604-8d8c-433d2614a816" providerId="ADAL" clId="{9E44CD4F-EF8E-42DD-B0EC-3313A6CD15F9}" dt="2022-01-06T16:13:23" v="14" actId="1076"/>
          <ac:spMkLst>
            <pc:docMk/>
            <pc:sldMk cId="251515839" sldId="264"/>
            <ac:spMk id="5" creationId="{C393775F-8C14-48CA-A457-BBC17CF444CD}"/>
          </ac:spMkLst>
        </pc:spChg>
        <pc:spChg chg="mod">
          <ac:chgData name="Treharne, Helen Prof (Computer Science)" userId="eac763e0-0bdd-4604-8d8c-433d2614a816" providerId="ADAL" clId="{9E44CD4F-EF8E-42DD-B0EC-3313A6CD15F9}" dt="2022-01-06T16:20:30.281" v="24" actId="1076"/>
          <ac:spMkLst>
            <pc:docMk/>
            <pc:sldMk cId="251515839" sldId="264"/>
            <ac:spMk id="6" creationId="{D624EF2F-20EC-4C3A-83B9-733FC8471264}"/>
          </ac:spMkLst>
        </pc:spChg>
        <pc:spChg chg="del mod">
          <ac:chgData name="Treharne, Helen Prof (Computer Science)" userId="eac763e0-0bdd-4604-8d8c-433d2614a816" providerId="ADAL" clId="{9E44CD4F-EF8E-42DD-B0EC-3313A6CD15F9}" dt="2022-01-06T16:22:20.914" v="187" actId="478"/>
          <ac:spMkLst>
            <pc:docMk/>
            <pc:sldMk cId="251515839" sldId="264"/>
            <ac:spMk id="9" creationId="{358886AC-FCBD-44EE-906A-8C484C94B1EA}"/>
          </ac:spMkLst>
        </pc:spChg>
        <pc:graphicFrameChg chg="add mod ord modGraphic">
          <ac:chgData name="Treharne, Helen Prof (Computer Science)" userId="eac763e0-0bdd-4604-8d8c-433d2614a816" providerId="ADAL" clId="{9E44CD4F-EF8E-42DD-B0EC-3313A6CD15F9}" dt="2022-01-06T16:20:18.746" v="21" actId="1076"/>
          <ac:graphicFrameMkLst>
            <pc:docMk/>
            <pc:sldMk cId="251515839" sldId="264"/>
            <ac:graphicFrameMk id="7" creationId="{B7E7C598-A025-4B9B-B9F6-BE6225728635}"/>
          </ac:graphicFrameMkLst>
        </pc:graphicFrameChg>
        <pc:picChg chg="add mod">
          <ac:chgData name="Treharne, Helen Prof (Computer Science)" userId="eac763e0-0bdd-4604-8d8c-433d2614a816" providerId="ADAL" clId="{9E44CD4F-EF8E-42DD-B0EC-3313A6CD15F9}" dt="2022-01-06T16:20:21.792" v="22" actId="1076"/>
          <ac:picMkLst>
            <pc:docMk/>
            <pc:sldMk cId="251515839" sldId="264"/>
            <ac:picMk id="1026" creationId="{AE6C0CEA-7E50-41A3-877A-5C2CDDC5698C}"/>
          </ac:picMkLst>
        </pc:picChg>
      </pc:sldChg>
      <pc:sldChg chg="addSp delSp modSp mod modNotesTx">
        <pc:chgData name="Treharne, Helen Prof (Computer Science)" userId="eac763e0-0bdd-4604-8d8c-433d2614a816" providerId="ADAL" clId="{9E44CD4F-EF8E-42DD-B0EC-3313A6CD15F9}" dt="2022-01-06T18:21:17.830" v="3854" actId="20577"/>
        <pc:sldMkLst>
          <pc:docMk/>
          <pc:sldMk cId="2982347519" sldId="266"/>
        </pc:sldMkLst>
        <pc:spChg chg="mod">
          <ac:chgData name="Treharne, Helen Prof (Computer Science)" userId="eac763e0-0bdd-4604-8d8c-433d2614a816" providerId="ADAL" clId="{9E44CD4F-EF8E-42DD-B0EC-3313A6CD15F9}" dt="2022-01-06T18:16:24.861" v="3726" actId="20577"/>
          <ac:spMkLst>
            <pc:docMk/>
            <pc:sldMk cId="2982347519" sldId="266"/>
            <ac:spMk id="2" creationId="{6F46D14B-1437-4E21-9D03-376DC2098A27}"/>
          </ac:spMkLst>
        </pc:spChg>
        <pc:spChg chg="del">
          <ac:chgData name="Treharne, Helen Prof (Computer Science)" userId="eac763e0-0bdd-4604-8d8c-433d2614a816" providerId="ADAL" clId="{9E44CD4F-EF8E-42DD-B0EC-3313A6CD15F9}" dt="2022-01-06T16:52:46.495" v="2308" actId="478"/>
          <ac:spMkLst>
            <pc:docMk/>
            <pc:sldMk cId="2982347519" sldId="266"/>
            <ac:spMk id="3" creationId="{B8325168-DE82-4F1E-A837-64FCDDD8093F}"/>
          </ac:spMkLst>
        </pc:spChg>
        <pc:spChg chg="add del mod">
          <ac:chgData name="Treharne, Helen Prof (Computer Science)" userId="eac763e0-0bdd-4604-8d8c-433d2614a816" providerId="ADAL" clId="{9E44CD4F-EF8E-42DD-B0EC-3313A6CD15F9}" dt="2022-01-06T16:54:29.191" v="2382" actId="478"/>
          <ac:spMkLst>
            <pc:docMk/>
            <pc:sldMk cId="2982347519" sldId="266"/>
            <ac:spMk id="10" creationId="{57341A5F-E761-47D8-9E33-72621C95B601}"/>
          </ac:spMkLst>
        </pc:spChg>
        <pc:spChg chg="add mod">
          <ac:chgData name="Treharne, Helen Prof (Computer Science)" userId="eac763e0-0bdd-4604-8d8c-433d2614a816" providerId="ADAL" clId="{9E44CD4F-EF8E-42DD-B0EC-3313A6CD15F9}" dt="2022-01-06T16:54:21.206" v="2377"/>
          <ac:spMkLst>
            <pc:docMk/>
            <pc:sldMk cId="2982347519" sldId="266"/>
            <ac:spMk id="11" creationId="{9D7ED617-063D-40C0-A3D5-74734A81F3E0}"/>
          </ac:spMkLst>
        </pc:spChg>
        <pc:spChg chg="add mod">
          <ac:chgData name="Treharne, Helen Prof (Computer Science)" userId="eac763e0-0bdd-4604-8d8c-433d2614a816" providerId="ADAL" clId="{9E44CD4F-EF8E-42DD-B0EC-3313A6CD15F9}" dt="2022-01-06T16:54:26.874" v="2381" actId="1076"/>
          <ac:spMkLst>
            <pc:docMk/>
            <pc:sldMk cId="2982347519" sldId="266"/>
            <ac:spMk id="12" creationId="{D9B1952C-4595-432B-907D-627CD088FFE9}"/>
          </ac:spMkLst>
        </pc:spChg>
        <pc:spChg chg="add mod">
          <ac:chgData name="Treharne, Helen Prof (Computer Science)" userId="eac763e0-0bdd-4604-8d8c-433d2614a816" providerId="ADAL" clId="{9E44CD4F-EF8E-42DD-B0EC-3313A6CD15F9}" dt="2022-01-06T16:54:24.629" v="2380" actId="1076"/>
          <ac:spMkLst>
            <pc:docMk/>
            <pc:sldMk cId="2982347519" sldId="266"/>
            <ac:spMk id="13" creationId="{54341619-D730-44E4-93C3-5CBFFB6935DE}"/>
          </ac:spMkLst>
        </pc:spChg>
        <pc:graphicFrameChg chg="add mod">
          <ac:chgData name="Treharne, Helen Prof (Computer Science)" userId="eac763e0-0bdd-4604-8d8c-433d2614a816" providerId="ADAL" clId="{9E44CD4F-EF8E-42DD-B0EC-3313A6CD15F9}" dt="2022-01-06T16:53:11.067" v="2313" actId="14100"/>
          <ac:graphicFrameMkLst>
            <pc:docMk/>
            <pc:sldMk cId="2982347519" sldId="266"/>
            <ac:graphicFrameMk id="4" creationId="{A262055F-E948-4221-B3C5-23F3673E2FBA}"/>
          </ac:graphicFrameMkLst>
        </pc:graphicFrameChg>
        <pc:graphicFrameChg chg="add mod">
          <ac:chgData name="Treharne, Helen Prof (Computer Science)" userId="eac763e0-0bdd-4604-8d8c-433d2614a816" providerId="ADAL" clId="{9E44CD4F-EF8E-42DD-B0EC-3313A6CD15F9}" dt="2022-01-06T16:53:16.754" v="2315" actId="1076"/>
          <ac:graphicFrameMkLst>
            <pc:docMk/>
            <pc:sldMk cId="2982347519" sldId="266"/>
            <ac:graphicFrameMk id="6" creationId="{9A0327B9-A92F-4975-B35C-D5003666AC8D}"/>
          </ac:graphicFrameMkLst>
        </pc:graphicFrameChg>
        <pc:graphicFrameChg chg="add mod">
          <ac:chgData name="Treharne, Helen Prof (Computer Science)" userId="eac763e0-0bdd-4604-8d8c-433d2614a816" providerId="ADAL" clId="{9E44CD4F-EF8E-42DD-B0EC-3313A6CD15F9}" dt="2022-01-06T16:53:25.258" v="2317" actId="1076"/>
          <ac:graphicFrameMkLst>
            <pc:docMk/>
            <pc:sldMk cId="2982347519" sldId="266"/>
            <ac:graphicFrameMk id="8" creationId="{C22B24DF-9DCA-4AA6-8F1B-6C4803024071}"/>
          </ac:graphicFrameMkLst>
        </pc:graphicFrameChg>
        <pc:picChg chg="add mod">
          <ac:chgData name="Treharne, Helen Prof (Computer Science)" userId="eac763e0-0bdd-4604-8d8c-433d2614a816" providerId="ADAL" clId="{9E44CD4F-EF8E-42DD-B0EC-3313A6CD15F9}" dt="2022-01-06T16:53:11.067" v="2313" actId="14100"/>
          <ac:picMkLst>
            <pc:docMk/>
            <pc:sldMk cId="2982347519" sldId="266"/>
            <ac:picMk id="5" creationId="{11DF387A-50F6-4A2E-A75E-3AF99C93A233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6:53:16.754" v="2315" actId="1076"/>
          <ac:picMkLst>
            <pc:docMk/>
            <pc:sldMk cId="2982347519" sldId="266"/>
            <ac:picMk id="7" creationId="{359BC0F5-C4FF-45DA-9368-6844B6C2E5DF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6:53:25.258" v="2317" actId="1076"/>
          <ac:picMkLst>
            <pc:docMk/>
            <pc:sldMk cId="2982347519" sldId="266"/>
            <ac:picMk id="9" creationId="{7CDE2020-43BB-4DCE-B2C9-54BE4B5362A7}"/>
          </ac:picMkLst>
        </pc:picChg>
      </pc:sldChg>
      <pc:sldChg chg="delSp modSp add del mod">
        <pc:chgData name="Treharne, Helen Prof (Computer Science)" userId="eac763e0-0bdd-4604-8d8c-433d2614a816" providerId="ADAL" clId="{9E44CD4F-EF8E-42DD-B0EC-3313A6CD15F9}" dt="2022-01-06T16:29:12.408" v="695" actId="47"/>
        <pc:sldMkLst>
          <pc:docMk/>
          <pc:sldMk cId="3453140196" sldId="267"/>
        </pc:sldMkLst>
        <pc:spChg chg="del mod">
          <ac:chgData name="Treharne, Helen Prof (Computer Science)" userId="eac763e0-0bdd-4604-8d8c-433d2614a816" providerId="ADAL" clId="{9E44CD4F-EF8E-42DD-B0EC-3313A6CD15F9}" dt="2022-01-06T16:12:30.273" v="6" actId="478"/>
          <ac:spMkLst>
            <pc:docMk/>
            <pc:sldMk cId="3453140196" sldId="267"/>
            <ac:spMk id="5" creationId="{C393775F-8C14-48CA-A457-BBC17CF444CD}"/>
          </ac:spMkLst>
        </pc:spChg>
        <pc:spChg chg="del">
          <ac:chgData name="Treharne, Helen Prof (Computer Science)" userId="eac763e0-0bdd-4604-8d8c-433d2614a816" providerId="ADAL" clId="{9E44CD4F-EF8E-42DD-B0EC-3313A6CD15F9}" dt="2022-01-06T16:12:30.273" v="6" actId="478"/>
          <ac:spMkLst>
            <pc:docMk/>
            <pc:sldMk cId="3453140196" sldId="267"/>
            <ac:spMk id="6" creationId="{D624EF2F-20EC-4C3A-83B9-733FC8471264}"/>
          </ac:spMkLst>
        </pc:spChg>
        <pc:spChg chg="del">
          <ac:chgData name="Treharne, Helen Prof (Computer Science)" userId="eac763e0-0bdd-4604-8d8c-433d2614a816" providerId="ADAL" clId="{9E44CD4F-EF8E-42DD-B0EC-3313A6CD15F9}" dt="2022-01-06T16:12:30.273" v="6" actId="478"/>
          <ac:spMkLst>
            <pc:docMk/>
            <pc:sldMk cId="3453140196" sldId="267"/>
            <ac:spMk id="9" creationId="{358886AC-FCBD-44EE-906A-8C484C94B1EA}"/>
          </ac:spMkLst>
        </pc:spChg>
      </pc:sldChg>
      <pc:sldChg chg="addSp delSp modSp add mod modNotesTx">
        <pc:chgData name="Treharne, Helen Prof (Computer Science)" userId="eac763e0-0bdd-4604-8d8c-433d2614a816" providerId="ADAL" clId="{9E44CD4F-EF8E-42DD-B0EC-3313A6CD15F9}" dt="2022-01-06T16:59:17.581" v="2914" actId="20577"/>
        <pc:sldMkLst>
          <pc:docMk/>
          <pc:sldMk cId="667811885" sldId="268"/>
        </pc:sldMkLst>
        <pc:spChg chg="mod">
          <ac:chgData name="Treharne, Helen Prof (Computer Science)" userId="eac763e0-0bdd-4604-8d8c-433d2614a816" providerId="ADAL" clId="{9E44CD4F-EF8E-42DD-B0EC-3313A6CD15F9}" dt="2022-01-06T16:28:13.570" v="533" actId="20577"/>
          <ac:spMkLst>
            <pc:docMk/>
            <pc:sldMk cId="667811885" sldId="268"/>
            <ac:spMk id="5" creationId="{C393775F-8C14-48CA-A457-BBC17CF444CD}"/>
          </ac:spMkLst>
        </pc:spChg>
        <pc:spChg chg="mod">
          <ac:chgData name="Treharne, Helen Prof (Computer Science)" userId="eac763e0-0bdd-4604-8d8c-433d2614a816" providerId="ADAL" clId="{9E44CD4F-EF8E-42DD-B0EC-3313A6CD15F9}" dt="2022-01-06T16:28:17.746" v="540" actId="20577"/>
          <ac:spMkLst>
            <pc:docMk/>
            <pc:sldMk cId="667811885" sldId="268"/>
            <ac:spMk id="6" creationId="{D624EF2F-20EC-4C3A-83B9-733FC8471264}"/>
          </ac:spMkLst>
        </pc:spChg>
        <pc:spChg chg="del">
          <ac:chgData name="Treharne, Helen Prof (Computer Science)" userId="eac763e0-0bdd-4604-8d8c-433d2614a816" providerId="ADAL" clId="{9E44CD4F-EF8E-42DD-B0EC-3313A6CD15F9}" dt="2022-01-06T16:28:05.698" v="521" actId="478"/>
          <ac:spMkLst>
            <pc:docMk/>
            <pc:sldMk cId="667811885" sldId="268"/>
            <ac:spMk id="9" creationId="{358886AC-FCBD-44EE-906A-8C484C94B1EA}"/>
          </ac:spMkLst>
        </pc:spChg>
        <pc:graphicFrameChg chg="del">
          <ac:chgData name="Treharne, Helen Prof (Computer Science)" userId="eac763e0-0bdd-4604-8d8c-433d2614a816" providerId="ADAL" clId="{9E44CD4F-EF8E-42DD-B0EC-3313A6CD15F9}" dt="2022-01-06T16:25:02.745" v="433" actId="478"/>
          <ac:graphicFrameMkLst>
            <pc:docMk/>
            <pc:sldMk cId="667811885" sldId="268"/>
            <ac:graphicFrameMk id="7" creationId="{B7E7C598-A025-4B9B-B9F6-BE6225728635}"/>
          </ac:graphicFrameMkLst>
        </pc:graphicFrameChg>
        <pc:picChg chg="del">
          <ac:chgData name="Treharne, Helen Prof (Computer Science)" userId="eac763e0-0bdd-4604-8d8c-433d2614a816" providerId="ADAL" clId="{9E44CD4F-EF8E-42DD-B0EC-3313A6CD15F9}" dt="2022-01-06T16:27:09.169" v="439" actId="478"/>
          <ac:picMkLst>
            <pc:docMk/>
            <pc:sldMk cId="667811885" sldId="268"/>
            <ac:picMk id="1026" creationId="{AE6C0CEA-7E50-41A3-877A-5C2CDDC5698C}"/>
          </ac:picMkLst>
        </pc:picChg>
        <pc:picChg chg="add del">
          <ac:chgData name="Treharne, Helen Prof (Computer Science)" userId="eac763e0-0bdd-4604-8d8c-433d2614a816" providerId="ADAL" clId="{9E44CD4F-EF8E-42DD-B0EC-3313A6CD15F9}" dt="2022-01-06T16:25:02.745" v="433" actId="478"/>
          <ac:picMkLst>
            <pc:docMk/>
            <pc:sldMk cId="667811885" sldId="268"/>
            <ac:picMk id="2050" creationId="{C43C2CFE-CA2C-4637-A4FA-50EC4EC54653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6:25:13.441" v="436" actId="1076"/>
          <ac:picMkLst>
            <pc:docMk/>
            <pc:sldMk cId="667811885" sldId="268"/>
            <ac:picMk id="2052" creationId="{ADCB96AC-6A23-417A-BA9E-D86C53AC0E2E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6:28:21.337" v="541" actId="1076"/>
          <ac:picMkLst>
            <pc:docMk/>
            <pc:sldMk cId="667811885" sldId="268"/>
            <ac:picMk id="2054" creationId="{5D9D844D-EF4D-44FE-B7D1-7D1AF1F3CAFC}"/>
          </ac:picMkLst>
        </pc:picChg>
      </pc:sldChg>
      <pc:sldChg chg="delSp add del setBg delDesignElem">
        <pc:chgData name="Treharne, Helen Prof (Computer Science)" userId="eac763e0-0bdd-4604-8d8c-433d2614a816" providerId="ADAL" clId="{9E44CD4F-EF8E-42DD-B0EC-3313A6CD15F9}" dt="2022-01-06T16:48:55.934" v="1974" actId="2696"/>
        <pc:sldMkLst>
          <pc:docMk/>
          <pc:sldMk cId="4260275058" sldId="269"/>
        </pc:sldMkLst>
        <pc:spChg chg="del">
          <ac:chgData name="Treharne, Helen Prof (Computer Science)" userId="eac763e0-0bdd-4604-8d8c-433d2614a816" providerId="ADAL" clId="{9E44CD4F-EF8E-42DD-B0EC-3313A6CD15F9}" dt="2022-01-06T16:33:41.820" v="733"/>
          <ac:spMkLst>
            <pc:docMk/>
            <pc:sldMk cId="4260275058" sldId="269"/>
            <ac:spMk id="8" creationId="{777A147A-9ED8-46B4-8660-1B3C2AA880B5}"/>
          </ac:spMkLst>
        </pc:spChg>
        <pc:spChg chg="del">
          <ac:chgData name="Treharne, Helen Prof (Computer Science)" userId="eac763e0-0bdd-4604-8d8c-433d2614a816" providerId="ADAL" clId="{9E44CD4F-EF8E-42DD-B0EC-3313A6CD15F9}" dt="2022-01-06T16:33:41.820" v="733"/>
          <ac:spMkLst>
            <pc:docMk/>
            <pc:sldMk cId="4260275058" sldId="269"/>
            <ac:spMk id="10" creationId="{5D6C15A0-C087-4593-8414-2B4EC1CDC3DE}"/>
          </ac:spMkLst>
        </pc:spChg>
      </pc:sldChg>
      <pc:sldChg chg="modSp add mod modNotesTx">
        <pc:chgData name="Treharne, Helen Prof (Computer Science)" userId="eac763e0-0bdd-4604-8d8c-433d2614a816" providerId="ADAL" clId="{9E44CD4F-EF8E-42DD-B0EC-3313A6CD15F9}" dt="2022-01-06T16:59:26.973" v="2931" actId="20577"/>
        <pc:sldMkLst>
          <pc:docMk/>
          <pc:sldMk cId="2549332010" sldId="270"/>
        </pc:sldMkLst>
        <pc:spChg chg="mod">
          <ac:chgData name="Treharne, Helen Prof (Computer Science)" userId="eac763e0-0bdd-4604-8d8c-433d2614a816" providerId="ADAL" clId="{9E44CD4F-EF8E-42DD-B0EC-3313A6CD15F9}" dt="2022-01-06T16:33:59.165" v="770" actId="20577"/>
          <ac:spMkLst>
            <pc:docMk/>
            <pc:sldMk cId="2549332010" sldId="270"/>
            <ac:spMk id="2" creationId="{74235A3A-B57C-4C62-877A-DA76966EDF81}"/>
          </ac:spMkLst>
        </pc:spChg>
      </pc:sldChg>
      <pc:sldChg chg="addSp delSp modSp add mod ord modNotesTx">
        <pc:chgData name="Treharne, Helen Prof (Computer Science)" userId="eac763e0-0bdd-4604-8d8c-433d2614a816" providerId="ADAL" clId="{9E44CD4F-EF8E-42DD-B0EC-3313A6CD15F9}" dt="2022-01-06T18:14:14.975" v="3709" actId="6549"/>
        <pc:sldMkLst>
          <pc:docMk/>
          <pc:sldMk cId="3476364381" sldId="271"/>
        </pc:sldMkLst>
        <pc:spChg chg="add del mod">
          <ac:chgData name="Treharne, Helen Prof (Computer Science)" userId="eac763e0-0bdd-4604-8d8c-433d2614a816" providerId="ADAL" clId="{9E44CD4F-EF8E-42DD-B0EC-3313A6CD15F9}" dt="2022-01-06T16:37:13.706" v="906" actId="478"/>
          <ac:spMkLst>
            <pc:docMk/>
            <pc:sldMk cId="3476364381" sldId="271"/>
            <ac:spMk id="2" creationId="{4BC88EE3-C24C-4208-AB26-3A09186BC987}"/>
          </ac:spMkLst>
        </pc:spChg>
        <pc:spChg chg="mod">
          <ac:chgData name="Treharne, Helen Prof (Computer Science)" userId="eac763e0-0bdd-4604-8d8c-433d2614a816" providerId="ADAL" clId="{9E44CD4F-EF8E-42DD-B0EC-3313A6CD15F9}" dt="2022-01-06T16:35:02.281" v="882" actId="1076"/>
          <ac:spMkLst>
            <pc:docMk/>
            <pc:sldMk cId="3476364381" sldId="271"/>
            <ac:spMk id="5" creationId="{C393775F-8C14-48CA-A457-BBC17CF444CD}"/>
          </ac:spMkLst>
        </pc:spChg>
        <pc:spChg chg="add del mod">
          <ac:chgData name="Treharne, Helen Prof (Computer Science)" userId="eac763e0-0bdd-4604-8d8c-433d2614a816" providerId="ADAL" clId="{9E44CD4F-EF8E-42DD-B0EC-3313A6CD15F9}" dt="2022-01-06T16:37:14.787" v="907" actId="478"/>
          <ac:spMkLst>
            <pc:docMk/>
            <pc:sldMk cId="3476364381" sldId="271"/>
            <ac:spMk id="7" creationId="{F503A155-F653-4209-BCCF-22754CC96F0D}"/>
          </ac:spMkLst>
        </pc:spChg>
        <pc:spChg chg="add del mod">
          <ac:chgData name="Treharne, Helen Prof (Computer Science)" userId="eac763e0-0bdd-4604-8d8c-433d2614a816" providerId="ADAL" clId="{9E44CD4F-EF8E-42DD-B0EC-3313A6CD15F9}" dt="2022-01-06T16:37:15.739" v="908" actId="478"/>
          <ac:spMkLst>
            <pc:docMk/>
            <pc:sldMk cId="3476364381" sldId="271"/>
            <ac:spMk id="8" creationId="{381D7920-1D1F-434A-936C-B2F86D20059B}"/>
          </ac:spMkLst>
        </pc:spChg>
        <pc:spChg chg="add mod">
          <ac:chgData name="Treharne, Helen Prof (Computer Science)" userId="eac763e0-0bdd-4604-8d8c-433d2614a816" providerId="ADAL" clId="{9E44CD4F-EF8E-42DD-B0EC-3313A6CD15F9}" dt="2022-01-06T16:37:28.354" v="914" actId="20577"/>
          <ac:spMkLst>
            <pc:docMk/>
            <pc:sldMk cId="3476364381" sldId="271"/>
            <ac:spMk id="9" creationId="{E75E1956-187F-4C5B-851D-915B9AD5EB4F}"/>
          </ac:spMkLst>
        </pc:spChg>
        <pc:spChg chg="add del mod">
          <ac:chgData name="Treharne, Helen Prof (Computer Science)" userId="eac763e0-0bdd-4604-8d8c-433d2614a816" providerId="ADAL" clId="{9E44CD4F-EF8E-42DD-B0EC-3313A6CD15F9}" dt="2022-01-06T16:37:20.139" v="912" actId="478"/>
          <ac:spMkLst>
            <pc:docMk/>
            <pc:sldMk cId="3476364381" sldId="271"/>
            <ac:spMk id="10" creationId="{F0BCD331-E156-4878-AAD0-9F868177FF1D}"/>
          </ac:spMkLst>
        </pc:spChg>
        <pc:spChg chg="add del mod">
          <ac:chgData name="Treharne, Helen Prof (Computer Science)" userId="eac763e0-0bdd-4604-8d8c-433d2614a816" providerId="ADAL" clId="{9E44CD4F-EF8E-42DD-B0EC-3313A6CD15F9}" dt="2022-01-06T16:37:17.371" v="909" actId="478"/>
          <ac:spMkLst>
            <pc:docMk/>
            <pc:sldMk cId="3476364381" sldId="271"/>
            <ac:spMk id="11" creationId="{C2BE3BF9-A151-428A-B798-9648251B1109}"/>
          </ac:spMkLst>
        </pc:spChg>
        <pc:spChg chg="add del mod">
          <ac:chgData name="Treharne, Helen Prof (Computer Science)" userId="eac763e0-0bdd-4604-8d8c-433d2614a816" providerId="ADAL" clId="{9E44CD4F-EF8E-42DD-B0EC-3313A6CD15F9}" dt="2022-01-06T16:37:18.322" v="910" actId="478"/>
          <ac:spMkLst>
            <pc:docMk/>
            <pc:sldMk cId="3476364381" sldId="271"/>
            <ac:spMk id="12" creationId="{199EAE42-11A6-4DCD-90A6-B9B278FF96DA}"/>
          </ac:spMkLst>
        </pc:spChg>
        <pc:spChg chg="add del mod">
          <ac:chgData name="Treharne, Helen Prof (Computer Science)" userId="eac763e0-0bdd-4604-8d8c-433d2614a816" providerId="ADAL" clId="{9E44CD4F-EF8E-42DD-B0EC-3313A6CD15F9}" dt="2022-01-06T16:37:19.331" v="911" actId="478"/>
          <ac:spMkLst>
            <pc:docMk/>
            <pc:sldMk cId="3476364381" sldId="271"/>
            <ac:spMk id="13" creationId="{946278C6-35AA-4484-8DE5-F6580EBA32D6}"/>
          </ac:spMkLst>
        </pc:spChg>
        <pc:spChg chg="add mod">
          <ac:chgData name="Treharne, Helen Prof (Computer Science)" userId="eac763e0-0bdd-4604-8d8c-433d2614a816" providerId="ADAL" clId="{9E44CD4F-EF8E-42DD-B0EC-3313A6CD15F9}" dt="2022-01-06T16:37:36.738" v="918" actId="20577"/>
          <ac:spMkLst>
            <pc:docMk/>
            <pc:sldMk cId="3476364381" sldId="271"/>
            <ac:spMk id="15" creationId="{DA328CE1-F052-4385-8A91-4E4891397D7A}"/>
          </ac:spMkLst>
        </pc:spChg>
        <pc:spChg chg="add mod">
          <ac:chgData name="Treharne, Helen Prof (Computer Science)" userId="eac763e0-0bdd-4604-8d8c-433d2614a816" providerId="ADAL" clId="{9E44CD4F-EF8E-42DD-B0EC-3313A6CD15F9}" dt="2022-01-06T16:37:44.195" v="924" actId="20577"/>
          <ac:spMkLst>
            <pc:docMk/>
            <pc:sldMk cId="3476364381" sldId="271"/>
            <ac:spMk id="16" creationId="{E2E3E7D3-6A18-4C74-99DB-C9CD3B65022C}"/>
          </ac:spMkLst>
        </pc:spChg>
        <pc:spChg chg="add mod">
          <ac:chgData name="Treharne, Helen Prof (Computer Science)" userId="eac763e0-0bdd-4604-8d8c-433d2614a816" providerId="ADAL" clId="{9E44CD4F-EF8E-42DD-B0EC-3313A6CD15F9}" dt="2022-01-06T16:37:52.683" v="928" actId="20577"/>
          <ac:spMkLst>
            <pc:docMk/>
            <pc:sldMk cId="3476364381" sldId="271"/>
            <ac:spMk id="17" creationId="{6DD79129-51B6-4FE1-9E8B-9EF2B45FAFEF}"/>
          </ac:spMkLst>
        </pc:spChg>
        <pc:spChg chg="add mod">
          <ac:chgData name="Treharne, Helen Prof (Computer Science)" userId="eac763e0-0bdd-4604-8d8c-433d2614a816" providerId="ADAL" clId="{9E44CD4F-EF8E-42DD-B0EC-3313A6CD15F9}" dt="2022-01-06T16:38:00.602" v="932" actId="20577"/>
          <ac:spMkLst>
            <pc:docMk/>
            <pc:sldMk cId="3476364381" sldId="271"/>
            <ac:spMk id="18" creationId="{FC2F766B-2D3B-4E8F-910A-5FB50F7B4BF1}"/>
          </ac:spMkLst>
        </pc:spChg>
        <pc:spChg chg="add mod">
          <ac:chgData name="Treharne, Helen Prof (Computer Science)" userId="eac763e0-0bdd-4604-8d8c-433d2614a816" providerId="ADAL" clId="{9E44CD4F-EF8E-42DD-B0EC-3313A6CD15F9}" dt="2022-01-06T16:38:10.171" v="936" actId="20577"/>
          <ac:spMkLst>
            <pc:docMk/>
            <pc:sldMk cId="3476364381" sldId="271"/>
            <ac:spMk id="19" creationId="{8A5D5839-7CA2-46E4-A2C7-966250D82882}"/>
          </ac:spMkLst>
        </pc:spChg>
        <pc:spChg chg="add mod">
          <ac:chgData name="Treharne, Helen Prof (Computer Science)" userId="eac763e0-0bdd-4604-8d8c-433d2614a816" providerId="ADAL" clId="{9E44CD4F-EF8E-42DD-B0EC-3313A6CD15F9}" dt="2022-01-06T16:38:25.147" v="941" actId="20577"/>
          <ac:spMkLst>
            <pc:docMk/>
            <pc:sldMk cId="3476364381" sldId="271"/>
            <ac:spMk id="20" creationId="{734295B2-67C7-40B5-B626-1C435B7BE0BA}"/>
          </ac:spMkLst>
        </pc:spChg>
        <pc:spChg chg="add mod">
          <ac:chgData name="Treharne, Helen Prof (Computer Science)" userId="eac763e0-0bdd-4604-8d8c-433d2614a816" providerId="ADAL" clId="{9E44CD4F-EF8E-42DD-B0EC-3313A6CD15F9}" dt="2022-01-06T16:38:32.450" v="945" actId="20577"/>
          <ac:spMkLst>
            <pc:docMk/>
            <pc:sldMk cId="3476364381" sldId="271"/>
            <ac:spMk id="21" creationId="{6AA279F6-2A6E-4011-9701-45D26AFEBD89}"/>
          </ac:spMkLst>
        </pc:spChg>
        <pc:picChg chg="mod">
          <ac:chgData name="Treharne, Helen Prof (Computer Science)" userId="eac763e0-0bdd-4604-8d8c-433d2614a816" providerId="ADAL" clId="{9E44CD4F-EF8E-42DD-B0EC-3313A6CD15F9}" dt="2022-01-06T16:35:04.753" v="883" actId="1076"/>
          <ac:picMkLst>
            <pc:docMk/>
            <pc:sldMk cId="3476364381" sldId="271"/>
            <ac:picMk id="2054" creationId="{5D9D844D-EF4D-44FE-B7D1-7D1AF1F3CAFC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6:36:40.348" v="903" actId="1076"/>
          <ac:picMkLst>
            <pc:docMk/>
            <pc:sldMk cId="3476364381" sldId="271"/>
            <ac:picMk id="3074" creationId="{0CE5EE62-1882-4CB9-BEE3-CD5879D91A09}"/>
          </ac:picMkLst>
        </pc:picChg>
      </pc:sldChg>
      <pc:sldChg chg="addSp delSp modSp add mod modNotesTx">
        <pc:chgData name="Treharne, Helen Prof (Computer Science)" userId="eac763e0-0bdd-4604-8d8c-433d2614a816" providerId="ADAL" clId="{9E44CD4F-EF8E-42DD-B0EC-3313A6CD15F9}" dt="2022-01-07T09:20:21.632" v="4661" actId="20577"/>
        <pc:sldMkLst>
          <pc:docMk/>
          <pc:sldMk cId="1055294247" sldId="272"/>
        </pc:sldMkLst>
        <pc:spChg chg="mod">
          <ac:chgData name="Treharne, Helen Prof (Computer Science)" userId="eac763e0-0bdd-4604-8d8c-433d2614a816" providerId="ADAL" clId="{9E44CD4F-EF8E-42DD-B0EC-3313A6CD15F9}" dt="2022-01-06T16:42:18.026" v="1562" actId="20577"/>
          <ac:spMkLst>
            <pc:docMk/>
            <pc:sldMk cId="1055294247" sldId="272"/>
            <ac:spMk id="5" creationId="{C393775F-8C14-48CA-A457-BBC17CF444CD}"/>
          </ac:spMkLst>
        </pc:spChg>
        <pc:spChg chg="del">
          <ac:chgData name="Treharne, Helen Prof (Computer Science)" userId="eac763e0-0bdd-4604-8d8c-433d2614a816" providerId="ADAL" clId="{9E44CD4F-EF8E-42DD-B0EC-3313A6CD15F9}" dt="2022-01-06T16:40:27.314" v="1235" actId="478"/>
          <ac:spMkLst>
            <pc:docMk/>
            <pc:sldMk cId="1055294247" sldId="272"/>
            <ac:spMk id="9" creationId="{E75E1956-187F-4C5B-851D-915B9AD5EB4F}"/>
          </ac:spMkLst>
        </pc:spChg>
        <pc:spChg chg="del">
          <ac:chgData name="Treharne, Helen Prof (Computer Science)" userId="eac763e0-0bdd-4604-8d8c-433d2614a816" providerId="ADAL" clId="{9E44CD4F-EF8E-42DD-B0EC-3313A6CD15F9}" dt="2022-01-06T16:40:28.378" v="1236" actId="478"/>
          <ac:spMkLst>
            <pc:docMk/>
            <pc:sldMk cId="1055294247" sldId="272"/>
            <ac:spMk id="15" creationId="{DA328CE1-F052-4385-8A91-4E4891397D7A}"/>
          </ac:spMkLst>
        </pc:spChg>
        <pc:spChg chg="del">
          <ac:chgData name="Treharne, Helen Prof (Computer Science)" userId="eac763e0-0bdd-4604-8d8c-433d2614a816" providerId="ADAL" clId="{9E44CD4F-EF8E-42DD-B0EC-3313A6CD15F9}" dt="2022-01-06T16:40:29.170" v="1237" actId="478"/>
          <ac:spMkLst>
            <pc:docMk/>
            <pc:sldMk cId="1055294247" sldId="272"/>
            <ac:spMk id="16" creationId="{E2E3E7D3-6A18-4C74-99DB-C9CD3B65022C}"/>
          </ac:spMkLst>
        </pc:spChg>
        <pc:spChg chg="del">
          <ac:chgData name="Treharne, Helen Prof (Computer Science)" userId="eac763e0-0bdd-4604-8d8c-433d2614a816" providerId="ADAL" clId="{9E44CD4F-EF8E-42DD-B0EC-3313A6CD15F9}" dt="2022-01-06T16:40:30.091" v="1238" actId="478"/>
          <ac:spMkLst>
            <pc:docMk/>
            <pc:sldMk cId="1055294247" sldId="272"/>
            <ac:spMk id="17" creationId="{6DD79129-51B6-4FE1-9E8B-9EF2B45FAFEF}"/>
          </ac:spMkLst>
        </pc:spChg>
        <pc:spChg chg="del">
          <ac:chgData name="Treharne, Helen Prof (Computer Science)" userId="eac763e0-0bdd-4604-8d8c-433d2614a816" providerId="ADAL" clId="{9E44CD4F-EF8E-42DD-B0EC-3313A6CD15F9}" dt="2022-01-06T16:40:30.930" v="1239" actId="478"/>
          <ac:spMkLst>
            <pc:docMk/>
            <pc:sldMk cId="1055294247" sldId="272"/>
            <ac:spMk id="18" creationId="{FC2F766B-2D3B-4E8F-910A-5FB50F7B4BF1}"/>
          </ac:spMkLst>
        </pc:spChg>
        <pc:spChg chg="mod">
          <ac:chgData name="Treharne, Helen Prof (Computer Science)" userId="eac763e0-0bdd-4604-8d8c-433d2614a816" providerId="ADAL" clId="{9E44CD4F-EF8E-42DD-B0EC-3313A6CD15F9}" dt="2022-01-06T16:40:36.874" v="1243" actId="20577"/>
          <ac:spMkLst>
            <pc:docMk/>
            <pc:sldMk cId="1055294247" sldId="272"/>
            <ac:spMk id="19" creationId="{8A5D5839-7CA2-46E4-A2C7-966250D82882}"/>
          </ac:spMkLst>
        </pc:spChg>
        <pc:spChg chg="mod">
          <ac:chgData name="Treharne, Helen Prof (Computer Science)" userId="eac763e0-0bdd-4604-8d8c-433d2614a816" providerId="ADAL" clId="{9E44CD4F-EF8E-42DD-B0EC-3313A6CD15F9}" dt="2022-01-06T16:40:41.466" v="1249" actId="20577"/>
          <ac:spMkLst>
            <pc:docMk/>
            <pc:sldMk cId="1055294247" sldId="272"/>
            <ac:spMk id="20" creationId="{734295B2-67C7-40B5-B626-1C435B7BE0BA}"/>
          </ac:spMkLst>
        </pc:spChg>
        <pc:spChg chg="mod">
          <ac:chgData name="Treharne, Helen Prof (Computer Science)" userId="eac763e0-0bdd-4604-8d8c-433d2614a816" providerId="ADAL" clId="{9E44CD4F-EF8E-42DD-B0EC-3313A6CD15F9}" dt="2022-01-06T16:40:45.603" v="1254" actId="20577"/>
          <ac:spMkLst>
            <pc:docMk/>
            <pc:sldMk cId="1055294247" sldId="272"/>
            <ac:spMk id="21" creationId="{6AA279F6-2A6E-4011-9701-45D26AFEBD89}"/>
          </ac:spMkLst>
        </pc:spChg>
        <pc:picChg chg="del">
          <ac:chgData name="Treharne, Helen Prof (Computer Science)" userId="eac763e0-0bdd-4604-8d8c-433d2614a816" providerId="ADAL" clId="{9E44CD4F-EF8E-42DD-B0EC-3313A6CD15F9}" dt="2022-01-06T16:44:14.724" v="1754" actId="478"/>
          <ac:picMkLst>
            <pc:docMk/>
            <pc:sldMk cId="1055294247" sldId="272"/>
            <ac:picMk id="3074" creationId="{0CE5EE62-1882-4CB9-BEE3-CD5879D91A09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6:44:17.594" v="1755" actId="1076"/>
          <ac:picMkLst>
            <pc:docMk/>
            <pc:sldMk cId="1055294247" sldId="272"/>
            <ac:picMk id="4098" creationId="{EB44B599-C7F6-4688-9887-55EFCE1D7961}"/>
          </ac:picMkLst>
        </pc:picChg>
      </pc:sldChg>
      <pc:sldChg chg="modSp add mod modNotesTx">
        <pc:chgData name="Treharne, Helen Prof (Computer Science)" userId="eac763e0-0bdd-4604-8d8c-433d2614a816" providerId="ADAL" clId="{9E44CD4F-EF8E-42DD-B0EC-3313A6CD15F9}" dt="2022-01-06T16:59:41.804" v="2959" actId="20577"/>
        <pc:sldMkLst>
          <pc:docMk/>
          <pc:sldMk cId="2413658595" sldId="273"/>
        </pc:sldMkLst>
        <pc:spChg chg="mod">
          <ac:chgData name="Treharne, Helen Prof (Computer Science)" userId="eac763e0-0bdd-4604-8d8c-433d2614a816" providerId="ADAL" clId="{9E44CD4F-EF8E-42DD-B0EC-3313A6CD15F9}" dt="2022-01-06T16:52:15.331" v="2306" actId="20577"/>
          <ac:spMkLst>
            <pc:docMk/>
            <pc:sldMk cId="2413658595" sldId="273"/>
            <ac:spMk id="2" creationId="{74235A3A-B57C-4C62-877A-DA76966EDF81}"/>
          </ac:spMkLst>
        </pc:spChg>
      </pc:sldChg>
      <pc:sldChg chg="addSp delSp modSp add mod ord modNotesTx">
        <pc:chgData name="Treharne, Helen Prof (Computer Science)" userId="eac763e0-0bdd-4604-8d8c-433d2614a816" providerId="ADAL" clId="{9E44CD4F-EF8E-42DD-B0EC-3313A6CD15F9}" dt="2022-01-07T09:20:34.408" v="4663" actId="20577"/>
        <pc:sldMkLst>
          <pc:docMk/>
          <pc:sldMk cId="2620351412" sldId="274"/>
        </pc:sldMkLst>
        <pc:spChg chg="del">
          <ac:chgData name="Treharne, Helen Prof (Computer Science)" userId="eac763e0-0bdd-4604-8d8c-433d2614a816" providerId="ADAL" clId="{9E44CD4F-EF8E-42DD-B0EC-3313A6CD15F9}" dt="2022-01-06T17:00:41.209" v="3031" actId="478"/>
          <ac:spMkLst>
            <pc:docMk/>
            <pc:sldMk cId="2620351412" sldId="274"/>
            <ac:spMk id="2" creationId="{6F46D14B-1437-4E21-9D03-376DC2098A27}"/>
          </ac:spMkLst>
        </pc:spChg>
        <pc:spChg chg="mod">
          <ac:chgData name="Treharne, Helen Prof (Computer Science)" userId="eac763e0-0bdd-4604-8d8c-433d2614a816" providerId="ADAL" clId="{9E44CD4F-EF8E-42DD-B0EC-3313A6CD15F9}" dt="2022-01-06T18:26:06.353" v="4528" actId="14100"/>
          <ac:spMkLst>
            <pc:docMk/>
            <pc:sldMk cId="2620351412" sldId="274"/>
            <ac:spMk id="3" creationId="{B8325168-DE82-4F1E-A837-64FCDDD8093F}"/>
          </ac:spMkLst>
        </pc:spChg>
        <pc:spChg chg="add mod">
          <ac:chgData name="Treharne, Helen Prof (Computer Science)" userId="eac763e0-0bdd-4604-8d8c-433d2614a816" providerId="ADAL" clId="{9E44CD4F-EF8E-42DD-B0EC-3313A6CD15F9}" dt="2022-01-06T17:02:11.677" v="3086" actId="207"/>
          <ac:spMkLst>
            <pc:docMk/>
            <pc:sldMk cId="2620351412" sldId="274"/>
            <ac:spMk id="10" creationId="{B1C10537-51BE-4CED-BCB2-0DB7CA1EAF2D}"/>
          </ac:spMkLst>
        </pc:spChg>
        <pc:spChg chg="add mod">
          <ac:chgData name="Treharne, Helen Prof (Computer Science)" userId="eac763e0-0bdd-4604-8d8c-433d2614a816" providerId="ADAL" clId="{9E44CD4F-EF8E-42DD-B0EC-3313A6CD15F9}" dt="2022-01-06T17:02:19.307" v="3090" actId="20577"/>
          <ac:spMkLst>
            <pc:docMk/>
            <pc:sldMk cId="2620351412" sldId="274"/>
            <ac:spMk id="11" creationId="{3D31EF0C-BB29-4B2C-911A-D5592F27EC2B}"/>
          </ac:spMkLst>
        </pc:spChg>
        <pc:spChg chg="add mod">
          <ac:chgData name="Treharne, Helen Prof (Computer Science)" userId="eac763e0-0bdd-4604-8d8c-433d2614a816" providerId="ADAL" clId="{9E44CD4F-EF8E-42DD-B0EC-3313A6CD15F9}" dt="2022-01-06T17:02:27.860" v="3094" actId="20577"/>
          <ac:spMkLst>
            <pc:docMk/>
            <pc:sldMk cId="2620351412" sldId="274"/>
            <ac:spMk id="12" creationId="{CC7C4B88-3585-4AF5-80F6-F1F1B4245ECD}"/>
          </ac:spMkLst>
        </pc:spChg>
        <pc:picChg chg="add mod">
          <ac:chgData name="Treharne, Helen Prof (Computer Science)" userId="eac763e0-0bdd-4604-8d8c-433d2614a816" providerId="ADAL" clId="{9E44CD4F-EF8E-42DD-B0EC-3313A6CD15F9}" dt="2022-01-06T17:01:31.571" v="3064" actId="1076"/>
          <ac:picMkLst>
            <pc:docMk/>
            <pc:sldMk cId="2620351412" sldId="274"/>
            <ac:picMk id="4" creationId="{FEF87DBF-C5FA-478E-B9DB-73A416EB651B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7:01:35.371" v="3065" actId="1076"/>
          <ac:picMkLst>
            <pc:docMk/>
            <pc:sldMk cId="2620351412" sldId="274"/>
            <ac:picMk id="5" creationId="{18EFAA7A-6B5E-4379-8B99-2E89507E5202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7:01:41.419" v="3067" actId="1076"/>
          <ac:picMkLst>
            <pc:docMk/>
            <pc:sldMk cId="2620351412" sldId="274"/>
            <ac:picMk id="6" creationId="{64CF0672-1F43-4A74-BE2B-6AE6888A5A02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7:01:41.419" v="3067" actId="1076"/>
          <ac:picMkLst>
            <pc:docMk/>
            <pc:sldMk cId="2620351412" sldId="274"/>
            <ac:picMk id="7" creationId="{84F0A024-5145-4A12-B617-85E291007F3F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7:01:45.115" v="3069" actId="1076"/>
          <ac:picMkLst>
            <pc:docMk/>
            <pc:sldMk cId="2620351412" sldId="274"/>
            <ac:picMk id="8" creationId="{0B9A2E0F-8889-430C-9C3B-B2BA8CCF1866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7:01:45.115" v="3069" actId="1076"/>
          <ac:picMkLst>
            <pc:docMk/>
            <pc:sldMk cId="2620351412" sldId="274"/>
            <ac:picMk id="9" creationId="{B2590F24-64A6-4D52-A74D-727E00ECEBCD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7:03:13.810" v="3100" actId="1076"/>
          <ac:picMkLst>
            <pc:docMk/>
            <pc:sldMk cId="2620351412" sldId="274"/>
            <ac:picMk id="14" creationId="{0FC53050-93CF-474E-813F-9D24346F2658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7:03:17.075" v="3101" actId="1076"/>
          <ac:picMkLst>
            <pc:docMk/>
            <pc:sldMk cId="2620351412" sldId="274"/>
            <ac:picMk id="15" creationId="{30CCAA1E-A9D7-4AE8-8637-A3511D43A44B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7:03:09.435" v="3097" actId="1076"/>
          <ac:picMkLst>
            <pc:docMk/>
            <pc:sldMk cId="2620351412" sldId="274"/>
            <ac:picMk id="8194" creationId="{611AEBFC-05E0-4C53-8D33-EAC2A1EDAD3A}"/>
          </ac:picMkLst>
        </pc:picChg>
      </pc:sldChg>
      <pc:sldChg chg="modSp add mod modNotesTx">
        <pc:chgData name="Treharne, Helen Prof (Computer Science)" userId="eac763e0-0bdd-4604-8d8c-433d2614a816" providerId="ADAL" clId="{9E44CD4F-EF8E-42DD-B0EC-3313A6CD15F9}" dt="2022-01-06T18:21:24.958" v="3863" actId="20577"/>
        <pc:sldMkLst>
          <pc:docMk/>
          <pc:sldMk cId="1591951291" sldId="275"/>
        </pc:sldMkLst>
        <pc:spChg chg="mod">
          <ac:chgData name="Treharne, Helen Prof (Computer Science)" userId="eac763e0-0bdd-4604-8d8c-433d2614a816" providerId="ADAL" clId="{9E44CD4F-EF8E-42DD-B0EC-3313A6CD15F9}" dt="2022-01-06T18:16:31.149" v="3733" actId="20577"/>
          <ac:spMkLst>
            <pc:docMk/>
            <pc:sldMk cId="1591951291" sldId="275"/>
            <ac:spMk id="2" creationId="{6F46D14B-1437-4E21-9D03-376DC2098A27}"/>
          </ac:spMkLst>
        </pc:spChg>
        <pc:spChg chg="mod">
          <ac:chgData name="Treharne, Helen Prof (Computer Science)" userId="eac763e0-0bdd-4604-8d8c-433d2614a816" providerId="ADAL" clId="{9E44CD4F-EF8E-42DD-B0EC-3313A6CD15F9}" dt="2022-01-06T16:55:21.667" v="2433" actId="20577"/>
          <ac:spMkLst>
            <pc:docMk/>
            <pc:sldMk cId="1591951291" sldId="275"/>
            <ac:spMk id="11" creationId="{9D7ED617-063D-40C0-A3D5-74734A81F3E0}"/>
          </ac:spMkLst>
        </pc:spChg>
        <pc:spChg chg="mod">
          <ac:chgData name="Treharne, Helen Prof (Computer Science)" userId="eac763e0-0bdd-4604-8d8c-433d2614a816" providerId="ADAL" clId="{9E44CD4F-EF8E-42DD-B0EC-3313A6CD15F9}" dt="2022-01-06T16:55:37.268" v="2441" actId="20577"/>
          <ac:spMkLst>
            <pc:docMk/>
            <pc:sldMk cId="1591951291" sldId="275"/>
            <ac:spMk id="12" creationId="{D9B1952C-4595-432B-907D-627CD088FFE9}"/>
          </ac:spMkLst>
        </pc:spChg>
        <pc:spChg chg="mod">
          <ac:chgData name="Treharne, Helen Prof (Computer Science)" userId="eac763e0-0bdd-4604-8d8c-433d2614a816" providerId="ADAL" clId="{9E44CD4F-EF8E-42DD-B0EC-3313A6CD15F9}" dt="2022-01-06T16:55:33.171" v="2437" actId="20577"/>
          <ac:spMkLst>
            <pc:docMk/>
            <pc:sldMk cId="1591951291" sldId="275"/>
            <ac:spMk id="13" creationId="{54341619-D730-44E4-93C3-5CBFFB6935DE}"/>
          </ac:spMkLst>
        </pc:spChg>
      </pc:sldChg>
      <pc:sldChg chg="addSp delSp modSp add mod modNotesTx">
        <pc:chgData name="Treharne, Helen Prof (Computer Science)" userId="eac763e0-0bdd-4604-8d8c-433d2614a816" providerId="ADAL" clId="{9E44CD4F-EF8E-42DD-B0EC-3313A6CD15F9}" dt="2022-01-06T18:20:37.283" v="3832" actId="20577"/>
        <pc:sldMkLst>
          <pc:docMk/>
          <pc:sldMk cId="3921118746" sldId="276"/>
        </pc:sldMkLst>
        <pc:spChg chg="mod">
          <ac:chgData name="Treharne, Helen Prof (Computer Science)" userId="eac763e0-0bdd-4604-8d8c-433d2614a816" providerId="ADAL" clId="{9E44CD4F-EF8E-42DD-B0EC-3313A6CD15F9}" dt="2022-01-06T18:16:18.714" v="3719" actId="20577"/>
          <ac:spMkLst>
            <pc:docMk/>
            <pc:sldMk cId="3921118746" sldId="276"/>
            <ac:spMk id="2" creationId="{6F46D14B-1437-4E21-9D03-376DC2098A27}"/>
          </ac:spMkLst>
        </pc:spChg>
        <pc:picChg chg="del">
          <ac:chgData name="Treharne, Helen Prof (Computer Science)" userId="eac763e0-0bdd-4604-8d8c-433d2614a816" providerId="ADAL" clId="{9E44CD4F-EF8E-42DD-B0EC-3313A6CD15F9}" dt="2022-01-06T16:56:49.777" v="2498" actId="478"/>
          <ac:picMkLst>
            <pc:docMk/>
            <pc:sldMk cId="3921118746" sldId="276"/>
            <ac:picMk id="5" creationId="{11DF387A-50F6-4A2E-A75E-3AF99C93A233}"/>
          </ac:picMkLst>
        </pc:picChg>
        <pc:picChg chg="del">
          <ac:chgData name="Treharne, Helen Prof (Computer Science)" userId="eac763e0-0bdd-4604-8d8c-433d2614a816" providerId="ADAL" clId="{9E44CD4F-EF8E-42DD-B0EC-3313A6CD15F9}" dt="2022-01-06T16:57:55.459" v="2695" actId="478"/>
          <ac:picMkLst>
            <pc:docMk/>
            <pc:sldMk cId="3921118746" sldId="276"/>
            <ac:picMk id="7" creationId="{359BC0F5-C4FF-45DA-9368-6844B6C2E5DF}"/>
          </ac:picMkLst>
        </pc:picChg>
        <pc:picChg chg="del">
          <ac:chgData name="Treharne, Helen Prof (Computer Science)" userId="eac763e0-0bdd-4604-8d8c-433d2614a816" providerId="ADAL" clId="{9E44CD4F-EF8E-42DD-B0EC-3313A6CD15F9}" dt="2022-01-06T16:57:56.250" v="2696" actId="478"/>
          <ac:picMkLst>
            <pc:docMk/>
            <pc:sldMk cId="3921118746" sldId="276"/>
            <ac:picMk id="9" creationId="{7CDE2020-43BB-4DCE-B2C9-54BE4B5362A7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6:58:00.058" v="2698" actId="1076"/>
          <ac:picMkLst>
            <pc:docMk/>
            <pc:sldMk cId="3921118746" sldId="276"/>
            <ac:picMk id="14" creationId="{601BA45D-B53C-43E6-B6DE-55ED77EA4946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6:57:58.243" v="2697" actId="1076"/>
          <ac:picMkLst>
            <pc:docMk/>
            <pc:sldMk cId="3921118746" sldId="276"/>
            <ac:picMk id="15" creationId="{B6C05327-C7D7-4DD0-88E0-2CCD221BD1DB}"/>
          </ac:picMkLst>
        </pc:picChg>
        <pc:picChg chg="add mod">
          <ac:chgData name="Treharne, Helen Prof (Computer Science)" userId="eac763e0-0bdd-4604-8d8c-433d2614a816" providerId="ADAL" clId="{9E44CD4F-EF8E-42DD-B0EC-3313A6CD15F9}" dt="2022-01-06T16:56:54.035" v="2499" actId="1076"/>
          <ac:picMkLst>
            <pc:docMk/>
            <pc:sldMk cId="3921118746" sldId="276"/>
            <ac:picMk id="5122" creationId="{7135681B-EA4C-4CAB-A6B3-128A3B1B0BC3}"/>
          </ac:picMkLst>
        </pc:picChg>
      </pc:sldChg>
      <pc:sldChg chg="modSp add del mod">
        <pc:chgData name="Treharne, Helen Prof (Computer Science)" userId="eac763e0-0bdd-4604-8d8c-433d2614a816" providerId="ADAL" clId="{9E44CD4F-EF8E-42DD-B0EC-3313A6CD15F9}" dt="2022-01-06T17:06:22.544" v="3376" actId="47"/>
        <pc:sldMkLst>
          <pc:docMk/>
          <pc:sldMk cId="3000066861" sldId="277"/>
        </pc:sldMkLst>
        <pc:spChg chg="mod">
          <ac:chgData name="Treharne, Helen Prof (Computer Science)" userId="eac763e0-0bdd-4604-8d8c-433d2614a816" providerId="ADAL" clId="{9E44CD4F-EF8E-42DD-B0EC-3313A6CD15F9}" dt="2022-01-06T17:05:46.244" v="3283" actId="20577"/>
          <ac:spMkLst>
            <pc:docMk/>
            <pc:sldMk cId="3000066861" sldId="277"/>
            <ac:spMk id="2" creationId="{74235A3A-B57C-4C62-877A-DA76966EDF81}"/>
          </ac:spMkLst>
        </pc:spChg>
      </pc:sldChg>
      <pc:sldChg chg="add del modNotesTx">
        <pc:chgData name="Treharne, Helen Prof (Computer Science)" userId="eac763e0-0bdd-4604-8d8c-433d2614a816" providerId="ADAL" clId="{9E44CD4F-EF8E-42DD-B0EC-3313A6CD15F9}" dt="2022-01-06T17:04:25.361" v="3139" actId="47"/>
        <pc:sldMkLst>
          <pc:docMk/>
          <pc:sldMk cId="3390391681" sldId="277"/>
        </pc:sldMkLst>
      </pc:sldChg>
      <pc:sldChg chg="delSp modSp add del mod setBg delDesignElem">
        <pc:chgData name="Treharne, Helen Prof (Computer Science)" userId="eac763e0-0bdd-4604-8d8c-433d2614a816" providerId="ADAL" clId="{9E44CD4F-EF8E-42DD-B0EC-3313A6CD15F9}" dt="2022-01-06T17:07:01.922" v="3486" actId="47"/>
        <pc:sldMkLst>
          <pc:docMk/>
          <pc:sldMk cId="1756719816" sldId="278"/>
        </pc:sldMkLst>
        <pc:spChg chg="mod">
          <ac:chgData name="Treharne, Helen Prof (Computer Science)" userId="eac763e0-0bdd-4604-8d8c-433d2614a816" providerId="ADAL" clId="{9E44CD4F-EF8E-42DD-B0EC-3313A6CD15F9}" dt="2022-01-06T17:05:55.876" v="3292" actId="20577"/>
          <ac:spMkLst>
            <pc:docMk/>
            <pc:sldMk cId="1756719816" sldId="278"/>
            <ac:spMk id="2" creationId="{80371FC6-75E2-44F9-95C0-C04BB42B523F}"/>
          </ac:spMkLst>
        </pc:spChg>
        <pc:spChg chg="del">
          <ac:chgData name="Treharne, Helen Prof (Computer Science)" userId="eac763e0-0bdd-4604-8d8c-433d2614a816" providerId="ADAL" clId="{9E44CD4F-EF8E-42DD-B0EC-3313A6CD15F9}" dt="2022-01-06T17:05:51.897" v="3285"/>
          <ac:spMkLst>
            <pc:docMk/>
            <pc:sldMk cId="1756719816" sldId="278"/>
            <ac:spMk id="13" creationId="{777A147A-9ED8-46B4-8660-1B3C2AA880B5}"/>
          </ac:spMkLst>
        </pc:spChg>
        <pc:spChg chg="del">
          <ac:chgData name="Treharne, Helen Prof (Computer Science)" userId="eac763e0-0bdd-4604-8d8c-433d2614a816" providerId="ADAL" clId="{9E44CD4F-EF8E-42DD-B0EC-3313A6CD15F9}" dt="2022-01-06T17:05:51.897" v="3285"/>
          <ac:spMkLst>
            <pc:docMk/>
            <pc:sldMk cId="1756719816" sldId="278"/>
            <ac:spMk id="14" creationId="{5D6C15A0-C087-4593-8414-2B4EC1CDC3DE}"/>
          </ac:spMkLst>
        </pc:spChg>
        <pc:spChg chg="mod">
          <ac:chgData name="Treharne, Helen Prof (Computer Science)" userId="eac763e0-0bdd-4604-8d8c-433d2614a816" providerId="ADAL" clId="{9E44CD4F-EF8E-42DD-B0EC-3313A6CD15F9}" dt="2022-01-06T17:06:14.516" v="3375" actId="20577"/>
          <ac:spMkLst>
            <pc:docMk/>
            <pc:sldMk cId="1756719816" sldId="278"/>
            <ac:spMk id="15" creationId="{735CC1B6-31A4-4996-BDA9-A88B189C6F71}"/>
          </ac:spMkLst>
        </pc:spChg>
      </pc:sldChg>
      <pc:sldChg chg="modSp add mod ord modNotesTx">
        <pc:chgData name="Treharne, Helen Prof (Computer Science)" userId="eac763e0-0bdd-4604-8d8c-433d2614a816" providerId="ADAL" clId="{9E44CD4F-EF8E-42DD-B0EC-3313A6CD15F9}" dt="2022-01-06T17:07:43.662" v="3626" actId="20577"/>
        <pc:sldMkLst>
          <pc:docMk/>
          <pc:sldMk cId="1802361973" sldId="279"/>
        </pc:sldMkLst>
        <pc:spChg chg="mod">
          <ac:chgData name="Treharne, Helen Prof (Computer Science)" userId="eac763e0-0bdd-4604-8d8c-433d2614a816" providerId="ADAL" clId="{9E44CD4F-EF8E-42DD-B0EC-3313A6CD15F9}" dt="2022-01-06T17:06:59.601" v="3485" actId="20577"/>
          <ac:spMkLst>
            <pc:docMk/>
            <pc:sldMk cId="1802361973" sldId="279"/>
            <ac:spMk id="2" creationId="{80371FC6-75E2-44F9-95C0-C04BB42B523F}"/>
          </ac:spMkLst>
        </pc:spChg>
        <pc:spChg chg="mod">
          <ac:chgData name="Treharne, Helen Prof (Computer Science)" userId="eac763e0-0bdd-4604-8d8c-433d2614a816" providerId="ADAL" clId="{9E44CD4F-EF8E-42DD-B0EC-3313A6CD15F9}" dt="2022-01-06T17:06:55.739" v="3478" actId="20577"/>
          <ac:spMkLst>
            <pc:docMk/>
            <pc:sldMk cId="1802361973" sldId="279"/>
            <ac:spMk id="15" creationId="{735CC1B6-31A4-4996-BDA9-A88B189C6F71}"/>
          </ac:spMkLst>
        </pc:spChg>
      </pc:sldChg>
    </pc:docChg>
  </pc:docChgLst>
  <pc:docChgLst>
    <pc:chgData name="Treharne, Helen Prof (Computer Science)" userId="eac763e0-0bdd-4604-8d8c-433d2614a816" providerId="ADAL" clId="{B68AA238-ADB7-48D8-B09B-146FB9573DFA}"/>
    <pc:docChg chg="modSld">
      <pc:chgData name="Treharne, Helen Prof (Computer Science)" userId="eac763e0-0bdd-4604-8d8c-433d2614a816" providerId="ADAL" clId="{B68AA238-ADB7-48D8-B09B-146FB9573DFA}" dt="2022-02-08T10:23:58.513" v="25" actId="20577"/>
      <pc:docMkLst>
        <pc:docMk/>
      </pc:docMkLst>
      <pc:sldChg chg="modNotesTx">
        <pc:chgData name="Treharne, Helen Prof (Computer Science)" userId="eac763e0-0bdd-4604-8d8c-433d2614a816" providerId="ADAL" clId="{B68AA238-ADB7-48D8-B09B-146FB9573DFA}" dt="2022-02-08T10:23:58.513" v="25" actId="20577"/>
        <pc:sldMkLst>
          <pc:docMk/>
          <pc:sldMk cId="251515839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7BA3E-7445-4B78-A4F3-002F4355A353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9175-F3B1-4A28-A64E-60748E479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91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Script:</a:t>
            </a:r>
          </a:p>
          <a:p>
            <a:r>
              <a:rPr lang="en-GB" dirty="0"/>
              <a:t>A password is like a combination lock that keeps our information safe. We’re going to introduce how to create good passwords.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07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you set the first lock to a number and the others to the same number.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47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Script: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someone else can guess or learn the combination of the first lock they can use that on the other locks.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Note to animator: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Now make them open one after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26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same is true of passwords. Consider that you use the similar passwords on more than one site,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computer can work out the password for one website it will be able to use the passwords for all the other websites.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586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summarise: choose a password made up of three random words and make sure you use different passwords on different websites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Script:</a:t>
            </a:r>
          </a:p>
          <a:p>
            <a:r>
              <a:rPr lang="en-GB" dirty="0"/>
              <a:t>You can choose the combination number that you use on the lock.</a:t>
            </a:r>
          </a:p>
          <a:p>
            <a:r>
              <a:rPr lang="en-GB" dirty="0"/>
              <a:t>You should  keep </a:t>
            </a:r>
            <a:r>
              <a:rPr lang="en-GB"/>
              <a:t>the number </a:t>
            </a:r>
            <a:r>
              <a:rPr lang="en-GB" dirty="0"/>
              <a:t>private</a:t>
            </a:r>
          </a:p>
          <a:p>
            <a:r>
              <a:rPr lang="en-GB" dirty="0"/>
              <a:t>You don’t share it with anyone</a:t>
            </a:r>
          </a:p>
          <a:p>
            <a:r>
              <a:rPr lang="en-GB" dirty="0"/>
              <a:t>If someone gets hold of it they can get into the box</a:t>
            </a:r>
          </a:p>
          <a:p>
            <a:r>
              <a:rPr lang="en-GB" dirty="0"/>
              <a:t>If you forget the combination number, you will want to reset it so that you can get into the box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Notes for the animator:</a:t>
            </a:r>
          </a:p>
          <a:p>
            <a:r>
              <a:rPr lang="en-GB" dirty="0"/>
              <a:t>Have three numbers on the box</a:t>
            </a:r>
          </a:p>
          <a:p>
            <a:r>
              <a:rPr lang="en-GB" dirty="0"/>
              <a:t>The combination can be on the box, doesn’t have to be separate</a:t>
            </a:r>
          </a:p>
          <a:p>
            <a:r>
              <a:rPr lang="en-GB" dirty="0"/>
              <a:t>This animation changes to a website and a password for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24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Script:</a:t>
            </a:r>
          </a:p>
          <a:p>
            <a:r>
              <a:rPr lang="en-GB" dirty="0"/>
              <a:t>A combination lock is  analogous to choosing a password and you want to use that password to get into a website.</a:t>
            </a:r>
          </a:p>
          <a:p>
            <a:r>
              <a:rPr lang="en-GB" dirty="0"/>
              <a:t>in the same way that you can get into a box.</a:t>
            </a:r>
          </a:p>
          <a:p>
            <a:endParaRPr lang="en-GB" dirty="0"/>
          </a:p>
          <a:p>
            <a:r>
              <a:rPr lang="en-GB" dirty="0"/>
              <a:t>You typically use a password with your email address to log into a website, to access your email and other online applications.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website should change to images of bank/utility/doctor and the password key image needs to change each time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5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a password to safeguard our sensitive information online. We don’t want everyone to know how much is in our bank accounts nor what kind of medication we take.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meant to be something you know and no one else should be able to find 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4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les us look at how to create strong passwords? Strong passwords are ones which are difficult for someone else to guess.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93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Script:</a:t>
            </a:r>
            <a:b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we think about strong passwords we might think of random letters, numbers and symbols as one way to provide a strong password to protect our access to our accounts on a website. These are difficult for us to remember and for a someone else to crack.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to animator:</a:t>
            </a:r>
          </a:p>
          <a:p>
            <a:r>
              <a:rPr lang="en-GB" dirty="0"/>
              <a:t> the animation then unlocks the website and the website turns green or something to indicate success of access to the website</a:t>
            </a:r>
          </a:p>
          <a:p>
            <a:r>
              <a:rPr lang="en-GB" dirty="0"/>
              <a:t>No character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3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Script: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 UK’s National Cyber Security Centre advises creating strong passwords based on putting different three random words together.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easier for us to remember but difficult for someone else to work out the password.</a:t>
            </a:r>
          </a:p>
          <a:p>
            <a:endParaRPr lang="en-GB" dirty="0"/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to animator:</a:t>
            </a:r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we need to show the concept of truly choosing a random word, like a slot machine going round and when it stops the person looks like happy and not scratching head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when got a three random word password show the website unlocking</a:t>
            </a:r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[ANIMATION OF THREE RANDOWM WORDS BEING JOINED TOGEHER and shown to be STRONG 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RedPantsTree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the final choice of three random words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FIND a way of representing strong [some person also looking happier with the password above their head]</a:t>
            </a:r>
            <a:endParaRPr lang="en-GB" sz="1050" dirty="0"/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https://xkcd.com/936/</a:t>
            </a:r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for random common words: https://passwordcreator.org/#poor use that for choosing the three random words and make sure that they are all 4 of more characters in a word.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for the random characters https://passwordcreator.org/#subpar for 8 random characters</a:t>
            </a:r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advise: https://www.pentestpartners.com/security-blog/three-word-passwords/</a:t>
            </a:r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https://www.ncsc.gov.uk/cyberaware/home for adding the </a:t>
            </a:r>
          </a:p>
          <a:p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4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Script:</a:t>
            </a:r>
          </a:p>
          <a:p>
            <a:r>
              <a:rPr lang="en-GB" dirty="0"/>
              <a:t>We should use a different password to access 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emails, do our online shopping, manage our utility bills and insurance accounts and log into to the doctor’s surgery.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don’t want someone to be able to find out one of your passwords and then be able to reuse your passwords.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go back to the analogy of the combination lock to illustrate this . Suppose you had lots of boxes. Initially all their combinations were 0000.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to animator: I would like the number on the combination lock.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B9175-F3B1-4A28-A64E-60748E4799E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2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8382-7DF4-4CE7-909A-C3522FEA8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2B06C-12AE-4B11-86F2-E42036AD6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B1B64-7B01-468D-8679-FD06F608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295B-0317-4EB1-9CEF-23BB084F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B700D-0B85-483D-B005-50BAC1A4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AD98-45E7-4E58-8F1C-E1B9CA60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BEE5E-9E48-4D12-AA65-926DC3A9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1BA9-E8B7-432D-A6A5-141E8112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A6E65-5881-4D07-98C5-8004B0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02DF-CAE8-41FE-8A34-C1570A09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5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E692E-328C-4827-948D-E0C846041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CD7D9-C324-4205-9063-5C83A0D4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8AA7-CE0D-4F04-9D5C-D967A894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B234-B001-4443-A5E3-9269EF8D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573B-008F-4C86-A8E5-681DDA0E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2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C5AE-8F68-4E6B-8C70-C61EBEE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FDE1-FCF5-45A1-BEA9-DA78C518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3B82-4B95-4A4D-B6B2-6A93CF17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4D999-3CBF-4584-951D-AF03619F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35EA-CE70-41C2-BBDE-F56522F0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803E-6074-4989-B8D6-B4DC04F7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FD5C6-2094-4CF9-B288-FB2925BD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552D9-F5B7-4E16-9881-66420889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716F-0CAB-4DCB-894B-CFB381CC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C1E7-17E0-4C30-A4A8-CF919EBB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0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B188-F941-4124-9E38-57196118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EB67-7A42-4828-92A4-7A29A6BA6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0E56E-0DAA-4CB5-B392-900AAAC74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817F-C20C-46C1-8F8E-F28098C3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F763B-3C09-4A47-9124-A92F624A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36C84-BA2E-4F62-A70A-BB75CFFD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4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970A-3885-4A97-9B7F-194A4DAB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2919-4700-46CF-A0CA-D81361DA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C4257-8770-4565-85B8-03397635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2275-D8AD-4825-BB00-349957BFD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84C8F-3871-4A72-A2AF-A220C68AF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65EB4-D257-4DEF-8A1D-97D34453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C7876-B6DC-41E2-A775-4F5A1233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46A79-BDEA-44D4-866A-16CC6E63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9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E1AA-5AA7-4E49-9BE3-14A2AB79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51D6E-39F8-4351-9464-E775845E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5E3DD-019A-4F05-AE6E-F6E26275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05122-550A-4768-8169-1CF9F801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2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6D550-43F0-4F63-8DE7-8A5F7003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ACCDC-726F-4AB2-9C9E-EDCA678F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31EDC-7BE9-45F9-A1E0-D3801EC2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41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0AA4-D7AB-4393-962A-4596A445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7F2B-8D6F-4593-B8EE-E343A4F6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4A5D-8074-43A2-8768-5B3F9F9BA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2CA1A-D1EA-4F3B-9B06-9BE87274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9059E-E1F2-46E2-AA8B-A022398F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69E83-08BB-4C50-8986-9AA48BA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9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08DE-CCF0-4533-8FC8-B5CA83D6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6030B-8F12-4BAA-8BF3-CBDBB0C99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21C36-6A18-47D4-A079-739D5E799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6470E-E0C4-4740-AEF2-B0B09418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D25FC-9FEF-4AF4-90FF-8EF87F9C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19267-CCEE-4304-AB0A-FE658EC0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192ED-E669-42BC-9FC3-37AACBE6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F0BA-35B2-4656-BE25-546E13EA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92AC-A38E-4639-87BC-37743A982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B18-2B2A-45F4-803F-6AF068BBBC7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5C1E-3F86-43CA-8529-3B70A074A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FA6D-D016-42C6-BF3E-080B9A689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CF0A2-8B64-4C33-8FAA-9F8341C4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0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5A3A-B57C-4C62-877A-DA76966ED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passwords?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1EF3ADA-89CB-4267-83F5-8391F2FB32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466" y="5985934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0"/>
    </mc:Choice>
    <mc:Fallback xmlns="">
      <p:transition spd="slow" advTm="40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6D14B-1437-4E21-9D03-376DC2098A27}"/>
              </a:ext>
            </a:extLst>
          </p:cNvPr>
          <p:cNvSpPr txBox="1"/>
          <p:nvPr/>
        </p:nvSpPr>
        <p:spPr>
          <a:xfrm>
            <a:off x="3080551" y="3780482"/>
            <a:ext cx="93048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Notes: Row of combination  locks, first one highlighted</a:t>
            </a:r>
          </a:p>
          <a:p>
            <a:endParaRPr lang="en-GB" dirty="0"/>
          </a:p>
          <a:p>
            <a:r>
              <a:rPr lang="en-GB" dirty="0"/>
              <a:t>Set all of them to 0000</a:t>
            </a:r>
          </a:p>
          <a:p>
            <a:endParaRPr lang="en-GB" dirty="0"/>
          </a:p>
          <a:p>
            <a:r>
              <a:rPr lang="en-GB" dirty="0"/>
              <a:t>Set the first one to 5391</a:t>
            </a:r>
          </a:p>
          <a:p>
            <a:endParaRPr lang="en-GB" dirty="0"/>
          </a:p>
          <a:p>
            <a:r>
              <a:rPr lang="en-GB" dirty="0"/>
              <a:t>First combination opens lock</a:t>
            </a:r>
          </a:p>
          <a:p>
            <a:endParaRPr lang="en-GB" dirty="0"/>
          </a:p>
          <a:p>
            <a:r>
              <a:rPr lang="en-GB" dirty="0"/>
              <a:t>Set all the other boxes to 5932, 5933 open box</a:t>
            </a:r>
          </a:p>
          <a:p>
            <a:endParaRPr lang="en-GB" dirty="0"/>
          </a:p>
          <a:p>
            <a:r>
              <a:rPr lang="en-GB" dirty="0"/>
              <a:t>next animation all boxes animate to open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Cuboid">
                <a:extLst>
                  <a:ext uri="{FF2B5EF4-FFF2-40B4-BE49-F238E27FC236}">
                    <a16:creationId xmlns:a16="http://schemas.microsoft.com/office/drawing/2014/main" id="{A262055F-E948-4221-B3C5-23F3673E2F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1330" y="720821"/>
              <a:ext cx="3255314" cy="20934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55314" cy="209340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847637" ay="3693334" az="165935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4604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Cuboid">
                <a:extLst>
                  <a:ext uri="{FF2B5EF4-FFF2-40B4-BE49-F238E27FC236}">
                    <a16:creationId xmlns:a16="http://schemas.microsoft.com/office/drawing/2014/main" id="{A262055F-E948-4221-B3C5-23F3673E2F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330" y="720821"/>
                <a:ext cx="3255314" cy="20934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2" descr="Combination Padlock in Black 4 Digit - Black - [TKB-4DPL-B]">
            <a:extLst>
              <a:ext uri="{FF2B5EF4-FFF2-40B4-BE49-F238E27FC236}">
                <a16:creationId xmlns:a16="http://schemas.microsoft.com/office/drawing/2014/main" id="{11DF387A-50F6-4A2E-A75E-3AF99C93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85" y="255405"/>
            <a:ext cx="1295646" cy="23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Cuboid">
                <a:extLst>
                  <a:ext uri="{FF2B5EF4-FFF2-40B4-BE49-F238E27FC236}">
                    <a16:creationId xmlns:a16="http://schemas.microsoft.com/office/drawing/2014/main" id="{9A0327B9-A92F-4975-B35C-D5003666AC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0208" y="855466"/>
              <a:ext cx="3255314" cy="20934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55314" cy="209340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847637" ay="3693334" az="165935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4604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Cuboid">
                <a:extLst>
                  <a:ext uri="{FF2B5EF4-FFF2-40B4-BE49-F238E27FC236}">
                    <a16:creationId xmlns:a16="http://schemas.microsoft.com/office/drawing/2014/main" id="{9A0327B9-A92F-4975-B35C-D5003666A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0208" y="855466"/>
                <a:ext cx="3255314" cy="20934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2" descr="Combination Padlock in Black 4 Digit - Black - [TKB-4DPL-B]">
            <a:extLst>
              <a:ext uri="{FF2B5EF4-FFF2-40B4-BE49-F238E27FC236}">
                <a16:creationId xmlns:a16="http://schemas.microsoft.com/office/drawing/2014/main" id="{359BC0F5-C4FF-45DA-9368-6844B6C2E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63" y="390050"/>
            <a:ext cx="1295646" cy="23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Cuboid">
                <a:extLst>
                  <a:ext uri="{FF2B5EF4-FFF2-40B4-BE49-F238E27FC236}">
                    <a16:creationId xmlns:a16="http://schemas.microsoft.com/office/drawing/2014/main" id="{C22B24DF-9DCA-4AA6-8F1B-6C48030240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51792" y="894186"/>
              <a:ext cx="3255314" cy="20934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55314" cy="209340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847637" ay="3693334" az="165935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4604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Cuboid">
                <a:extLst>
                  <a:ext uri="{FF2B5EF4-FFF2-40B4-BE49-F238E27FC236}">
                    <a16:creationId xmlns:a16="http://schemas.microsoft.com/office/drawing/2014/main" id="{C22B24DF-9DCA-4AA6-8F1B-6C48030240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1792" y="894186"/>
                <a:ext cx="3255314" cy="20934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2" descr="Combination Padlock in Black 4 Digit - Black - [TKB-4DPL-B]">
            <a:extLst>
              <a:ext uri="{FF2B5EF4-FFF2-40B4-BE49-F238E27FC236}">
                <a16:creationId xmlns:a16="http://schemas.microsoft.com/office/drawing/2014/main" id="{7CDE2020-43BB-4DCE-B2C9-54BE4B53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347" y="428770"/>
            <a:ext cx="1295646" cy="23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7ED617-063D-40C0-A3D5-74734A81F3E0}"/>
              </a:ext>
            </a:extLst>
          </p:cNvPr>
          <p:cNvSpPr/>
          <p:nvPr/>
        </p:nvSpPr>
        <p:spPr>
          <a:xfrm>
            <a:off x="1345285" y="286384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5391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1952C-4595-432B-907D-627CD088FFE9}"/>
              </a:ext>
            </a:extLst>
          </p:cNvPr>
          <p:cNvSpPr/>
          <p:nvPr/>
        </p:nvSpPr>
        <p:spPr>
          <a:xfrm>
            <a:off x="9017305" y="283015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5391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619-D730-44E4-93C3-5CBFFB6935DE}"/>
              </a:ext>
            </a:extLst>
          </p:cNvPr>
          <p:cNvSpPr/>
          <p:nvPr/>
        </p:nvSpPr>
        <p:spPr>
          <a:xfrm>
            <a:off x="5202386" y="281422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5391</a:t>
            </a:r>
          </a:p>
        </p:txBody>
      </p:sp>
    </p:spTree>
    <p:extLst>
      <p:ext uri="{BB962C8B-B14F-4D97-AF65-F5344CB8AC3E}">
        <p14:creationId xmlns:p14="http://schemas.microsoft.com/office/powerpoint/2010/main" val="159195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6D14B-1437-4E21-9D03-376DC2098A27}"/>
              </a:ext>
            </a:extLst>
          </p:cNvPr>
          <p:cNvSpPr txBox="1"/>
          <p:nvPr/>
        </p:nvSpPr>
        <p:spPr>
          <a:xfrm>
            <a:off x="3080551" y="3780482"/>
            <a:ext cx="93048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Notes: Row of combination  locks, first one highlighted</a:t>
            </a:r>
          </a:p>
          <a:p>
            <a:endParaRPr lang="en-GB" dirty="0"/>
          </a:p>
          <a:p>
            <a:r>
              <a:rPr lang="en-GB" dirty="0"/>
              <a:t>Set all of them to 0000</a:t>
            </a:r>
          </a:p>
          <a:p>
            <a:endParaRPr lang="en-GB" dirty="0"/>
          </a:p>
          <a:p>
            <a:r>
              <a:rPr lang="en-GB" dirty="0"/>
              <a:t>Set the first one to 5391</a:t>
            </a:r>
          </a:p>
          <a:p>
            <a:endParaRPr lang="en-GB" dirty="0"/>
          </a:p>
          <a:p>
            <a:r>
              <a:rPr lang="en-GB" dirty="0"/>
              <a:t>First combination opens lock</a:t>
            </a:r>
          </a:p>
          <a:p>
            <a:endParaRPr lang="en-GB" dirty="0"/>
          </a:p>
          <a:p>
            <a:r>
              <a:rPr lang="en-GB" dirty="0"/>
              <a:t>Set all the other boxes to 5932, 5933 open box</a:t>
            </a:r>
          </a:p>
          <a:p>
            <a:endParaRPr lang="en-GB" dirty="0"/>
          </a:p>
          <a:p>
            <a:r>
              <a:rPr lang="en-GB" dirty="0"/>
              <a:t>next animation all boxes animate to open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Cuboid">
                <a:extLst>
                  <a:ext uri="{FF2B5EF4-FFF2-40B4-BE49-F238E27FC236}">
                    <a16:creationId xmlns:a16="http://schemas.microsoft.com/office/drawing/2014/main" id="{A262055F-E948-4221-B3C5-23F3673E2F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1330" y="720821"/>
              <a:ext cx="3255314" cy="20934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55314" cy="209340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847637" ay="3693334" az="165935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4604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Cuboid">
                <a:extLst>
                  <a:ext uri="{FF2B5EF4-FFF2-40B4-BE49-F238E27FC236}">
                    <a16:creationId xmlns:a16="http://schemas.microsoft.com/office/drawing/2014/main" id="{A262055F-E948-4221-B3C5-23F3673E2F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330" y="720821"/>
                <a:ext cx="3255314" cy="20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Cuboid">
                <a:extLst>
                  <a:ext uri="{FF2B5EF4-FFF2-40B4-BE49-F238E27FC236}">
                    <a16:creationId xmlns:a16="http://schemas.microsoft.com/office/drawing/2014/main" id="{9A0327B9-A92F-4975-B35C-D5003666AC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0208" y="855466"/>
              <a:ext cx="3255314" cy="20934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55314" cy="209340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847637" ay="3693334" az="165935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4604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Cuboid">
                <a:extLst>
                  <a:ext uri="{FF2B5EF4-FFF2-40B4-BE49-F238E27FC236}">
                    <a16:creationId xmlns:a16="http://schemas.microsoft.com/office/drawing/2014/main" id="{9A0327B9-A92F-4975-B35C-D5003666A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0208" y="855466"/>
                <a:ext cx="3255314" cy="20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Cuboid">
                <a:extLst>
                  <a:ext uri="{FF2B5EF4-FFF2-40B4-BE49-F238E27FC236}">
                    <a16:creationId xmlns:a16="http://schemas.microsoft.com/office/drawing/2014/main" id="{C22B24DF-9DCA-4AA6-8F1B-6C48030240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51792" y="894186"/>
              <a:ext cx="3255314" cy="20934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55314" cy="209340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847637" ay="3693334" az="165935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4604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Cuboid">
                <a:extLst>
                  <a:ext uri="{FF2B5EF4-FFF2-40B4-BE49-F238E27FC236}">
                    <a16:creationId xmlns:a16="http://schemas.microsoft.com/office/drawing/2014/main" id="{C22B24DF-9DCA-4AA6-8F1B-6C48030240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1792" y="894186"/>
                <a:ext cx="3255314" cy="2093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D7ED617-063D-40C0-A3D5-74734A81F3E0}"/>
              </a:ext>
            </a:extLst>
          </p:cNvPr>
          <p:cNvSpPr/>
          <p:nvPr/>
        </p:nvSpPr>
        <p:spPr>
          <a:xfrm>
            <a:off x="1345285" y="286384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5391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1952C-4595-432B-907D-627CD088FFE9}"/>
              </a:ext>
            </a:extLst>
          </p:cNvPr>
          <p:cNvSpPr/>
          <p:nvPr/>
        </p:nvSpPr>
        <p:spPr>
          <a:xfrm>
            <a:off x="9017305" y="283015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5391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619-D730-44E4-93C3-5CBFFB6935DE}"/>
              </a:ext>
            </a:extLst>
          </p:cNvPr>
          <p:cNvSpPr/>
          <p:nvPr/>
        </p:nvSpPr>
        <p:spPr>
          <a:xfrm>
            <a:off x="5202386" y="281422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5391</a:t>
            </a:r>
          </a:p>
        </p:txBody>
      </p:sp>
      <p:pic>
        <p:nvPicPr>
          <p:cNvPr id="5122" name="Picture 2" descr="Open combination padlock on white background Stock Photo - Alamy">
            <a:extLst>
              <a:ext uri="{FF2B5EF4-FFF2-40B4-BE49-F238E27FC236}">
                <a16:creationId xmlns:a16="http://schemas.microsoft.com/office/drawing/2014/main" id="{7135681B-EA4C-4CAB-A6B3-128A3B1B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0" y="0"/>
            <a:ext cx="17335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Open combination padlock on white background Stock Photo - Alamy">
            <a:extLst>
              <a:ext uri="{FF2B5EF4-FFF2-40B4-BE49-F238E27FC236}">
                <a16:creationId xmlns:a16="http://schemas.microsoft.com/office/drawing/2014/main" id="{601BA45D-B53C-43E6-B6DE-55ED77EA4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950" y="75711"/>
            <a:ext cx="17335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Open combination padlock on white background Stock Photo - Alamy">
            <a:extLst>
              <a:ext uri="{FF2B5EF4-FFF2-40B4-BE49-F238E27FC236}">
                <a16:creationId xmlns:a16="http://schemas.microsoft.com/office/drawing/2014/main" id="{B6C05327-C7D7-4DD0-88E0-2CCD221BD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30" y="0"/>
            <a:ext cx="17335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1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325168-DE82-4F1E-A837-64FCDDD8093F}"/>
              </a:ext>
            </a:extLst>
          </p:cNvPr>
          <p:cNvSpPr txBox="1"/>
          <p:nvPr/>
        </p:nvSpPr>
        <p:spPr>
          <a:xfrm>
            <a:off x="863029" y="4296229"/>
            <a:ext cx="108903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Notes for animator:</a:t>
            </a:r>
          </a:p>
          <a:p>
            <a:r>
              <a:rPr lang="en-GB" dirty="0"/>
              <a:t>The password names for each website needs to be visible</a:t>
            </a:r>
          </a:p>
          <a:p>
            <a:r>
              <a:rPr lang="en-GB" dirty="0"/>
              <a:t> the password for website one flashes and there is an animation of the password being sent to the website 1 picture and gets a tick back. A person doesn’t have to be in the animation but there needs to be an animation of the password being sent over the internet to the website.</a:t>
            </a:r>
          </a:p>
          <a:p>
            <a:endParaRPr lang="en-GB" dirty="0"/>
          </a:p>
          <a:p>
            <a:r>
              <a:rPr lang="en-GB" dirty="0"/>
              <a:t>Then RedPantsTree5! Password to website 2 and a tick is sent back</a:t>
            </a:r>
          </a:p>
          <a:p>
            <a:endParaRPr lang="en-GB" dirty="0"/>
          </a:p>
          <a:p>
            <a:r>
              <a:rPr lang="en-GB" dirty="0"/>
              <a:t>Then RedPantsTree6! Password is sent to website 3 and gets a tick back</a:t>
            </a:r>
          </a:p>
          <a:p>
            <a:r>
              <a:rPr lang="en-GB" dirty="0"/>
              <a:t>Maybe this is where the picture of an attacker could be included but we do not want it to be too scary.</a:t>
            </a:r>
          </a:p>
          <a:p>
            <a:endParaRPr lang="en-GB" dirty="0"/>
          </a:p>
        </p:txBody>
      </p:sp>
      <p:pic>
        <p:nvPicPr>
          <p:cNvPr id="4" name="Picture 4" descr="FIPS-Mouche website - Website annoucement">
            <a:extLst>
              <a:ext uri="{FF2B5EF4-FFF2-40B4-BE49-F238E27FC236}">
                <a16:creationId xmlns:a16="http://schemas.microsoft.com/office/drawing/2014/main" id="{FEF87DBF-C5FA-478E-B9DB-73A416EB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3" y="791618"/>
            <a:ext cx="2611787" cy="156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assword Vector SVG Icon (6) - PNG Repo Free PNG Icons">
            <a:extLst>
              <a:ext uri="{FF2B5EF4-FFF2-40B4-BE49-F238E27FC236}">
                <a16:creationId xmlns:a16="http://schemas.microsoft.com/office/drawing/2014/main" id="{18EFAA7A-6B5E-4379-8B99-2E89507E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45" y="2083677"/>
            <a:ext cx="1024946" cy="10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PS-Mouche website - Website annoucement">
            <a:extLst>
              <a:ext uri="{FF2B5EF4-FFF2-40B4-BE49-F238E27FC236}">
                <a16:creationId xmlns:a16="http://schemas.microsoft.com/office/drawing/2014/main" id="{64CF0672-1F43-4A74-BE2B-6AE6888A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106" y="687164"/>
            <a:ext cx="2611787" cy="156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assword Vector SVG Icon (6) - PNG Repo Free PNG Icons">
            <a:extLst>
              <a:ext uri="{FF2B5EF4-FFF2-40B4-BE49-F238E27FC236}">
                <a16:creationId xmlns:a16="http://schemas.microsoft.com/office/drawing/2014/main" id="{84F0A024-5145-4A12-B617-85E291007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268" y="1979223"/>
            <a:ext cx="1024946" cy="10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PS-Mouche website - Website annoucement">
            <a:extLst>
              <a:ext uri="{FF2B5EF4-FFF2-40B4-BE49-F238E27FC236}">
                <a16:creationId xmlns:a16="http://schemas.microsoft.com/office/drawing/2014/main" id="{0B9A2E0F-8889-430C-9C3B-B2BA8CC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97" y="687164"/>
            <a:ext cx="2611787" cy="156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assword Vector SVG Icon (6) - PNG Repo Free PNG Icons">
            <a:extLst>
              <a:ext uri="{FF2B5EF4-FFF2-40B4-BE49-F238E27FC236}">
                <a16:creationId xmlns:a16="http://schemas.microsoft.com/office/drawing/2014/main" id="{B2590F24-64A6-4D52-A74D-727E00ECE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359" y="1979223"/>
            <a:ext cx="1024946" cy="10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C10537-51BE-4CED-BCB2-0DB7CA1EAF2D}"/>
              </a:ext>
            </a:extLst>
          </p:cNvPr>
          <p:cNvSpPr/>
          <p:nvPr/>
        </p:nvSpPr>
        <p:spPr>
          <a:xfrm>
            <a:off x="863029" y="3108623"/>
            <a:ext cx="1676362" cy="846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RedPantsTree4!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1EF0C-BB29-4B2C-911A-D5592F27EC2B}"/>
              </a:ext>
            </a:extLst>
          </p:cNvPr>
          <p:cNvSpPr/>
          <p:nvPr/>
        </p:nvSpPr>
        <p:spPr>
          <a:xfrm>
            <a:off x="5151852" y="3004169"/>
            <a:ext cx="1676362" cy="846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RedPantsTree4!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C4B88-3585-4AF5-80F6-F1F1B4245ECD}"/>
              </a:ext>
            </a:extLst>
          </p:cNvPr>
          <p:cNvSpPr/>
          <p:nvPr/>
        </p:nvSpPr>
        <p:spPr>
          <a:xfrm>
            <a:off x="9444393" y="3004169"/>
            <a:ext cx="1676362" cy="846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RedPantsTree4!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11AEBFC-05E0-4C53-8D33-EAC2A1EDA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764" y="2428043"/>
            <a:ext cx="741062" cy="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FC53050-93CF-474E-813F-9D24346F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613" y="2428043"/>
            <a:ext cx="741062" cy="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0CCAA1E-A9D7-4AE8-8637-A3511D43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86" y="2264986"/>
            <a:ext cx="741062" cy="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5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71FC6-75E2-44F9-95C0-C04BB42B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+mn-lt"/>
              </a:rPr>
              <a:t>Summary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5CC1B6-31A4-4996-BDA9-A88B189C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0"/>
            <a:ext cx="6665248" cy="6080721"/>
          </a:xfrm>
        </p:spPr>
        <p:txBody>
          <a:bodyPr anchor="ctr">
            <a:normAutofit fontScale="92500"/>
          </a:bodyPr>
          <a:lstStyle/>
          <a:p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5100" dirty="0"/>
          </a:p>
          <a:p>
            <a:pPr marL="0" indent="0">
              <a:buNone/>
            </a:pPr>
            <a:endParaRPr lang="en-GB" sz="5100" dirty="0"/>
          </a:p>
          <a:p>
            <a:r>
              <a:rPr lang="en-GB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Choose 3 random words</a:t>
            </a:r>
          </a:p>
          <a:p>
            <a:pPr marL="0" indent="0">
              <a:buNone/>
            </a:pPr>
            <a:endParaRPr lang="en-GB" sz="5100" dirty="0"/>
          </a:p>
          <a:p>
            <a:pPr marL="0" indent="0">
              <a:buNone/>
            </a:pPr>
            <a:endParaRPr lang="en-GB" sz="5100" dirty="0"/>
          </a:p>
          <a:p>
            <a:r>
              <a:rPr lang="en-GB" sz="5100" dirty="0"/>
              <a:t> Use different passwords on different websites</a:t>
            </a:r>
            <a:endParaRPr lang="en-US" sz="5100" dirty="0"/>
          </a:p>
          <a:p>
            <a:endParaRPr lang="en-US" sz="2200" dirty="0"/>
          </a:p>
          <a:p>
            <a:endParaRPr lang="en-US" sz="2200" dirty="0"/>
          </a:p>
          <a:p>
            <a:endParaRPr lang="en-GB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200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8ABACB1-7380-4F08-96B3-BD253AD37B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466" y="5985934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60"/>
    </mc:Choice>
    <mc:Fallback xmlns="">
      <p:transition spd="slow" advTm="769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93775F-8C14-48CA-A457-BBC17CF444CD}"/>
              </a:ext>
            </a:extLst>
          </p:cNvPr>
          <p:cNvSpPr txBox="1"/>
          <p:nvPr/>
        </p:nvSpPr>
        <p:spPr>
          <a:xfrm>
            <a:off x="923299" y="2716461"/>
            <a:ext cx="27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Picture of combination 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4EF2F-20EC-4C3A-83B9-733FC8471264}"/>
              </a:ext>
            </a:extLst>
          </p:cNvPr>
          <p:cNvSpPr txBox="1"/>
          <p:nvPr/>
        </p:nvSpPr>
        <p:spPr>
          <a:xfrm>
            <a:off x="9786692" y="2778840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Picture of box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Cuboid">
                <a:extLst>
                  <a:ext uri="{FF2B5EF4-FFF2-40B4-BE49-F238E27FC236}">
                    <a16:creationId xmlns:a16="http://schemas.microsoft.com/office/drawing/2014/main" id="{B7E7C598-A025-4B9B-B9F6-BE62257286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2582098"/>
                  </p:ext>
                </p:extLst>
              </p:nvPr>
            </p:nvGraphicFramePr>
            <p:xfrm>
              <a:off x="3889031" y="1324501"/>
              <a:ext cx="5097428" cy="327801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097428" cy="3278011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847637" ay="3693334" az="165935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Cuboid">
                <a:extLst>
                  <a:ext uri="{FF2B5EF4-FFF2-40B4-BE49-F238E27FC236}">
                    <a16:creationId xmlns:a16="http://schemas.microsoft.com/office/drawing/2014/main" id="{B7E7C598-A025-4B9B-B9F6-BE62257286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9031" y="1324501"/>
                <a:ext cx="5097428" cy="3278011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Combination Padlock in Black 4 Digit - Black - [TKB-4DPL-B]">
            <a:extLst>
              <a:ext uri="{FF2B5EF4-FFF2-40B4-BE49-F238E27FC236}">
                <a16:creationId xmlns:a16="http://schemas.microsoft.com/office/drawing/2014/main" id="{AE6C0CEA-7E50-41A3-877A-5C2CDDC56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85" y="859086"/>
            <a:ext cx="20288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1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93775F-8C14-48CA-A457-BBC17CF444CD}"/>
              </a:ext>
            </a:extLst>
          </p:cNvPr>
          <p:cNvSpPr txBox="1"/>
          <p:nvPr/>
        </p:nvSpPr>
        <p:spPr>
          <a:xfrm>
            <a:off x="923299" y="2716461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Picture of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4EF2F-20EC-4C3A-83B9-733FC8471264}"/>
              </a:ext>
            </a:extLst>
          </p:cNvPr>
          <p:cNvSpPr txBox="1"/>
          <p:nvPr/>
        </p:nvSpPr>
        <p:spPr>
          <a:xfrm>
            <a:off x="9786692" y="2778840"/>
            <a:ext cx="187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Picture of website</a:t>
            </a:r>
          </a:p>
        </p:txBody>
      </p:sp>
      <p:pic>
        <p:nvPicPr>
          <p:cNvPr id="2052" name="Picture 4" descr="FIPS-Mouche website - Website annoucement">
            <a:extLst>
              <a:ext uri="{FF2B5EF4-FFF2-40B4-BE49-F238E27FC236}">
                <a16:creationId xmlns:a16="http://schemas.microsoft.com/office/drawing/2014/main" id="{ADCB96AC-6A23-417A-BA9E-D86C53AC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740" y="940621"/>
            <a:ext cx="5461153" cy="32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ssword Vector SVG Icon (6) - PNG Repo Free PNG Icons">
            <a:extLst>
              <a:ext uri="{FF2B5EF4-FFF2-40B4-BE49-F238E27FC236}">
                <a16:creationId xmlns:a16="http://schemas.microsoft.com/office/drawing/2014/main" id="{5D9D844D-EF4D-44FE-B7D1-7D1AF1F3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69" y="33135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81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71FC6-75E2-44F9-95C0-C04BB42B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+mn-lt"/>
              </a:rPr>
              <a:t>Why do we need a password?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5CC1B6-31A4-4996-BDA9-A88B189C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0"/>
            <a:ext cx="6665248" cy="6080721"/>
          </a:xfrm>
        </p:spPr>
        <p:txBody>
          <a:bodyPr anchor="ctr">
            <a:normAutofit fontScale="92500" lnSpcReduction="10000"/>
          </a:bodyPr>
          <a:lstStyle/>
          <a:p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5100" dirty="0"/>
          </a:p>
          <a:p>
            <a:pPr marL="0" indent="0">
              <a:buNone/>
            </a:pPr>
            <a:endParaRPr lang="en-GB" sz="5100" dirty="0"/>
          </a:p>
          <a:p>
            <a:r>
              <a:rPr lang="en-GB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Safeg</a:t>
            </a:r>
            <a:r>
              <a:rPr lang="en-GB" sz="5100" dirty="0">
                <a:ea typeface="Calibri" panose="020F0502020204030204" pitchFamily="34" charset="0"/>
                <a:cs typeface="Times New Roman" panose="02020603050405020304" pitchFamily="18" charset="0"/>
              </a:rPr>
              <a:t>uard our sensitive information</a:t>
            </a:r>
            <a:endParaRPr lang="en-GB" sz="5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5100" dirty="0"/>
          </a:p>
          <a:p>
            <a:pPr marL="0" indent="0">
              <a:buNone/>
            </a:pPr>
            <a:endParaRPr lang="en-GB" sz="5100" dirty="0"/>
          </a:p>
          <a:p>
            <a:r>
              <a:rPr lang="en-GB" sz="5100" dirty="0"/>
              <a:t>Only you should know it and no one else</a:t>
            </a:r>
            <a:endParaRPr lang="en-US" sz="5100" dirty="0"/>
          </a:p>
          <a:p>
            <a:endParaRPr lang="en-US" sz="2200" dirty="0"/>
          </a:p>
          <a:p>
            <a:endParaRPr lang="en-US" sz="2200" dirty="0"/>
          </a:p>
          <a:p>
            <a:endParaRPr lang="en-GB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200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8ABACB1-7380-4F08-96B3-BD253AD37B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466" y="5985934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60"/>
    </mc:Choice>
    <mc:Fallback xmlns="">
      <p:transition spd="slow" advTm="769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5A3A-B57C-4C62-877A-DA76966ED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we create strong passwords?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1EF3ADA-89CB-4267-83F5-8391F2FB32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466" y="5985934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0"/>
    </mc:Choice>
    <mc:Fallback xmlns="">
      <p:transition spd="slow" advTm="40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93775F-8C14-48CA-A457-BBC17CF444CD}"/>
              </a:ext>
            </a:extLst>
          </p:cNvPr>
          <p:cNvSpPr txBox="1"/>
          <p:nvPr/>
        </p:nvSpPr>
        <p:spPr>
          <a:xfrm>
            <a:off x="355128" y="4767203"/>
            <a:ext cx="482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Picture of password box with 8  or more slots in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4EF2F-20EC-4C3A-83B9-733FC8471264}"/>
              </a:ext>
            </a:extLst>
          </p:cNvPr>
          <p:cNvSpPr txBox="1"/>
          <p:nvPr/>
        </p:nvSpPr>
        <p:spPr>
          <a:xfrm>
            <a:off x="9786692" y="2778840"/>
            <a:ext cx="187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Picture of website</a:t>
            </a:r>
          </a:p>
        </p:txBody>
      </p:sp>
      <p:pic>
        <p:nvPicPr>
          <p:cNvPr id="2052" name="Picture 4" descr="FIPS-Mouche website - Website annoucement">
            <a:extLst>
              <a:ext uri="{FF2B5EF4-FFF2-40B4-BE49-F238E27FC236}">
                <a16:creationId xmlns:a16="http://schemas.microsoft.com/office/drawing/2014/main" id="{ADCB96AC-6A23-417A-BA9E-D86C53AC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740" y="940621"/>
            <a:ext cx="5461153" cy="32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ssword Vector SVG Icon (6) - PNG Repo Free PNG Icons">
            <a:extLst>
              <a:ext uri="{FF2B5EF4-FFF2-40B4-BE49-F238E27FC236}">
                <a16:creationId xmlns:a16="http://schemas.microsoft.com/office/drawing/2014/main" id="{5D9D844D-EF4D-44FE-B7D1-7D1AF1F3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05" y="32248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5E1956-187F-4C5B-851D-915B9AD5EB4F}"/>
              </a:ext>
            </a:extLst>
          </p:cNvPr>
          <p:cNvSpPr/>
          <p:nvPr/>
        </p:nvSpPr>
        <p:spPr>
          <a:xfrm>
            <a:off x="168307" y="556579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pic>
        <p:nvPicPr>
          <p:cNvPr id="3074" name="Picture 2" descr="confused person question marks · Pancreatic Cancer Action">
            <a:extLst>
              <a:ext uri="{FF2B5EF4-FFF2-40B4-BE49-F238E27FC236}">
                <a16:creationId xmlns:a16="http://schemas.microsoft.com/office/drawing/2014/main" id="{0CE5EE62-1882-4CB9-BEE3-CD5879D9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747" y="39413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328CE1-F052-4385-8A91-4E4891397D7A}"/>
              </a:ext>
            </a:extLst>
          </p:cNvPr>
          <p:cNvSpPr/>
          <p:nvPr/>
        </p:nvSpPr>
        <p:spPr>
          <a:xfrm>
            <a:off x="1306128" y="556579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E3E7D3-6A18-4C74-99DB-C9CD3B65022C}"/>
              </a:ext>
            </a:extLst>
          </p:cNvPr>
          <p:cNvSpPr/>
          <p:nvPr/>
        </p:nvSpPr>
        <p:spPr>
          <a:xfrm>
            <a:off x="2520645" y="556579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D79129-51B6-4FE1-9E8B-9EF2B45FAFEF}"/>
              </a:ext>
            </a:extLst>
          </p:cNvPr>
          <p:cNvSpPr/>
          <p:nvPr/>
        </p:nvSpPr>
        <p:spPr>
          <a:xfrm>
            <a:off x="3787815" y="552611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F766B-2D3B-4E8F-910A-5FB50F7B4BF1}"/>
              </a:ext>
            </a:extLst>
          </p:cNvPr>
          <p:cNvSpPr/>
          <p:nvPr/>
        </p:nvSpPr>
        <p:spPr>
          <a:xfrm>
            <a:off x="5016411" y="552611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5D5839-7CA2-46E4-A2C7-966250D82882}"/>
              </a:ext>
            </a:extLst>
          </p:cNvPr>
          <p:cNvSpPr/>
          <p:nvPr/>
        </p:nvSpPr>
        <p:spPr>
          <a:xfrm>
            <a:off x="6269502" y="5460179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4295B2-67C7-40B5-B626-1C435B7BE0BA}"/>
              </a:ext>
            </a:extLst>
          </p:cNvPr>
          <p:cNvSpPr/>
          <p:nvPr/>
        </p:nvSpPr>
        <p:spPr>
          <a:xfrm>
            <a:off x="7498098" y="5451713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279F6-2A6E-4011-9701-45D26AFEBD89}"/>
              </a:ext>
            </a:extLst>
          </p:cNvPr>
          <p:cNvSpPr/>
          <p:nvPr/>
        </p:nvSpPr>
        <p:spPr>
          <a:xfrm>
            <a:off x="8756955" y="538518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636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93775F-8C14-48CA-A457-BBC17CF444CD}"/>
              </a:ext>
            </a:extLst>
          </p:cNvPr>
          <p:cNvSpPr txBox="1"/>
          <p:nvPr/>
        </p:nvSpPr>
        <p:spPr>
          <a:xfrm>
            <a:off x="355128" y="4767202"/>
            <a:ext cx="2885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Picture of password box with 3  or more slots in it animating different random words until we settle on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4EF2F-20EC-4C3A-83B9-733FC8471264}"/>
              </a:ext>
            </a:extLst>
          </p:cNvPr>
          <p:cNvSpPr txBox="1"/>
          <p:nvPr/>
        </p:nvSpPr>
        <p:spPr>
          <a:xfrm>
            <a:off x="9786692" y="2778840"/>
            <a:ext cx="187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Picture of website</a:t>
            </a:r>
          </a:p>
        </p:txBody>
      </p:sp>
      <p:pic>
        <p:nvPicPr>
          <p:cNvPr id="2052" name="Picture 4" descr="FIPS-Mouche website - Website annoucement">
            <a:extLst>
              <a:ext uri="{FF2B5EF4-FFF2-40B4-BE49-F238E27FC236}">
                <a16:creationId xmlns:a16="http://schemas.microsoft.com/office/drawing/2014/main" id="{ADCB96AC-6A23-417A-BA9E-D86C53AC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740" y="940621"/>
            <a:ext cx="5461153" cy="32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ssword Vector SVG Icon (6) - PNG Repo Free PNG Icons">
            <a:extLst>
              <a:ext uri="{FF2B5EF4-FFF2-40B4-BE49-F238E27FC236}">
                <a16:creationId xmlns:a16="http://schemas.microsoft.com/office/drawing/2014/main" id="{5D9D844D-EF4D-44FE-B7D1-7D1AF1F3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05" y="32248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5D5839-7CA2-46E4-A2C7-966250D82882}"/>
              </a:ext>
            </a:extLst>
          </p:cNvPr>
          <p:cNvSpPr/>
          <p:nvPr/>
        </p:nvSpPr>
        <p:spPr>
          <a:xfrm>
            <a:off x="4689211" y="440401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4295B2-67C7-40B5-B626-1C435B7BE0BA}"/>
              </a:ext>
            </a:extLst>
          </p:cNvPr>
          <p:cNvSpPr/>
          <p:nvPr/>
        </p:nvSpPr>
        <p:spPr>
          <a:xfrm>
            <a:off x="6220768" y="446559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279F6-2A6E-4011-9701-45D26AFEBD89}"/>
              </a:ext>
            </a:extLst>
          </p:cNvPr>
          <p:cNvSpPr/>
          <p:nvPr/>
        </p:nvSpPr>
        <p:spPr>
          <a:xfrm>
            <a:off x="7982662" y="446559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Tree</a:t>
            </a:r>
          </a:p>
        </p:txBody>
      </p:sp>
      <p:pic>
        <p:nvPicPr>
          <p:cNvPr id="4098" name="Picture 2" descr="Premium Vector | Aha moment woman and man illustration">
            <a:extLst>
              <a:ext uri="{FF2B5EF4-FFF2-40B4-BE49-F238E27FC236}">
                <a16:creationId xmlns:a16="http://schemas.microsoft.com/office/drawing/2014/main" id="{EB44B599-C7F6-4688-9887-55EFCE1D7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92" y="440401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7B488F-9562-40D8-BE99-ABBB4EBFDCB0}"/>
              </a:ext>
            </a:extLst>
          </p:cNvPr>
          <p:cNvSpPr/>
          <p:nvPr/>
        </p:nvSpPr>
        <p:spPr>
          <a:xfrm>
            <a:off x="4874160" y="554952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8B916-1128-451F-8720-6811CE3BC73C}"/>
              </a:ext>
            </a:extLst>
          </p:cNvPr>
          <p:cNvSpPr/>
          <p:nvPr/>
        </p:nvSpPr>
        <p:spPr>
          <a:xfrm>
            <a:off x="5788560" y="5556243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02545-4AA5-4E36-969E-B3DC03C2501D}"/>
              </a:ext>
            </a:extLst>
          </p:cNvPr>
          <p:cNvSpPr/>
          <p:nvPr/>
        </p:nvSpPr>
        <p:spPr>
          <a:xfrm>
            <a:off x="6702960" y="5587105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05529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5A3A-B57C-4C62-877A-DA76966ED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 should use different passwords for different websites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1EF3ADA-89CB-4267-83F5-8391F2FB32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466" y="5985934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0"/>
    </mc:Choice>
    <mc:Fallback xmlns="">
      <p:transition spd="slow" advTm="40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6D14B-1437-4E21-9D03-376DC2098A27}"/>
              </a:ext>
            </a:extLst>
          </p:cNvPr>
          <p:cNvSpPr txBox="1"/>
          <p:nvPr/>
        </p:nvSpPr>
        <p:spPr>
          <a:xfrm>
            <a:off x="3080551" y="3780482"/>
            <a:ext cx="93048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Notes: Row of combination  locks, first one highlighted</a:t>
            </a:r>
          </a:p>
          <a:p>
            <a:endParaRPr lang="en-GB" dirty="0"/>
          </a:p>
          <a:p>
            <a:r>
              <a:rPr lang="en-GB" dirty="0"/>
              <a:t>Set all of them to 0000</a:t>
            </a:r>
          </a:p>
          <a:p>
            <a:endParaRPr lang="en-GB" dirty="0"/>
          </a:p>
          <a:p>
            <a:r>
              <a:rPr lang="en-GB" dirty="0"/>
              <a:t>Set the first one to 5391</a:t>
            </a:r>
          </a:p>
          <a:p>
            <a:endParaRPr lang="en-GB" dirty="0"/>
          </a:p>
          <a:p>
            <a:r>
              <a:rPr lang="en-GB" dirty="0"/>
              <a:t>First combination opens lock</a:t>
            </a:r>
          </a:p>
          <a:p>
            <a:endParaRPr lang="en-GB" dirty="0"/>
          </a:p>
          <a:p>
            <a:r>
              <a:rPr lang="en-GB" dirty="0"/>
              <a:t>Set all the other boxes to 5391, 5291 open box</a:t>
            </a:r>
          </a:p>
          <a:p>
            <a:endParaRPr lang="en-GB" dirty="0"/>
          </a:p>
          <a:p>
            <a:r>
              <a:rPr lang="en-GB" dirty="0"/>
              <a:t>next animation all boxes animate to open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Cuboid">
                <a:extLst>
                  <a:ext uri="{FF2B5EF4-FFF2-40B4-BE49-F238E27FC236}">
                    <a16:creationId xmlns:a16="http://schemas.microsoft.com/office/drawing/2014/main" id="{A262055F-E948-4221-B3C5-23F3673E2F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0826552"/>
                  </p:ext>
                </p:extLst>
              </p:nvPr>
            </p:nvGraphicFramePr>
            <p:xfrm>
              <a:off x="311330" y="720821"/>
              <a:ext cx="3255314" cy="20934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55314" cy="209340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847637" ay="3693334" az="165935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4604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Cuboid">
                <a:extLst>
                  <a:ext uri="{FF2B5EF4-FFF2-40B4-BE49-F238E27FC236}">
                    <a16:creationId xmlns:a16="http://schemas.microsoft.com/office/drawing/2014/main" id="{A262055F-E948-4221-B3C5-23F3673E2F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330" y="720821"/>
                <a:ext cx="3255314" cy="20934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2" descr="Combination Padlock in Black 4 Digit - Black - [TKB-4DPL-B]">
            <a:extLst>
              <a:ext uri="{FF2B5EF4-FFF2-40B4-BE49-F238E27FC236}">
                <a16:creationId xmlns:a16="http://schemas.microsoft.com/office/drawing/2014/main" id="{11DF387A-50F6-4A2E-A75E-3AF99C93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85" y="255405"/>
            <a:ext cx="1295646" cy="23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Cuboid">
                <a:extLst>
                  <a:ext uri="{FF2B5EF4-FFF2-40B4-BE49-F238E27FC236}">
                    <a16:creationId xmlns:a16="http://schemas.microsoft.com/office/drawing/2014/main" id="{9A0327B9-A92F-4975-B35C-D5003666AC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5251668"/>
                  </p:ext>
                </p:extLst>
              </p:nvPr>
            </p:nvGraphicFramePr>
            <p:xfrm>
              <a:off x="4130208" y="855466"/>
              <a:ext cx="3255314" cy="20934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55314" cy="209340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847637" ay="3693334" az="165935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4604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Cuboid">
                <a:extLst>
                  <a:ext uri="{FF2B5EF4-FFF2-40B4-BE49-F238E27FC236}">
                    <a16:creationId xmlns:a16="http://schemas.microsoft.com/office/drawing/2014/main" id="{9A0327B9-A92F-4975-B35C-D5003666A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0208" y="855466"/>
                <a:ext cx="3255314" cy="20934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2" descr="Combination Padlock in Black 4 Digit - Black - [TKB-4DPL-B]">
            <a:extLst>
              <a:ext uri="{FF2B5EF4-FFF2-40B4-BE49-F238E27FC236}">
                <a16:creationId xmlns:a16="http://schemas.microsoft.com/office/drawing/2014/main" id="{359BC0F5-C4FF-45DA-9368-6844B6C2E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63" y="390050"/>
            <a:ext cx="1295646" cy="23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Cuboid">
                <a:extLst>
                  <a:ext uri="{FF2B5EF4-FFF2-40B4-BE49-F238E27FC236}">
                    <a16:creationId xmlns:a16="http://schemas.microsoft.com/office/drawing/2014/main" id="{C22B24DF-9DCA-4AA6-8F1B-6C48030240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3546530"/>
                  </p:ext>
                </p:extLst>
              </p:nvPr>
            </p:nvGraphicFramePr>
            <p:xfrm>
              <a:off x="8151792" y="894186"/>
              <a:ext cx="3255314" cy="20934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55314" cy="209340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847637" ay="3693334" az="165935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4604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Cuboid">
                <a:extLst>
                  <a:ext uri="{FF2B5EF4-FFF2-40B4-BE49-F238E27FC236}">
                    <a16:creationId xmlns:a16="http://schemas.microsoft.com/office/drawing/2014/main" id="{C22B24DF-9DCA-4AA6-8F1B-6C48030240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1792" y="894186"/>
                <a:ext cx="3255314" cy="20934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2" descr="Combination Padlock in Black 4 Digit - Black - [TKB-4DPL-B]">
            <a:extLst>
              <a:ext uri="{FF2B5EF4-FFF2-40B4-BE49-F238E27FC236}">
                <a16:creationId xmlns:a16="http://schemas.microsoft.com/office/drawing/2014/main" id="{7CDE2020-43BB-4DCE-B2C9-54BE4B53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347" y="428770"/>
            <a:ext cx="1295646" cy="23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7ED617-063D-40C0-A3D5-74734A81F3E0}"/>
              </a:ext>
            </a:extLst>
          </p:cNvPr>
          <p:cNvSpPr/>
          <p:nvPr/>
        </p:nvSpPr>
        <p:spPr>
          <a:xfrm>
            <a:off x="1345285" y="286384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1952C-4595-432B-907D-627CD088FFE9}"/>
              </a:ext>
            </a:extLst>
          </p:cNvPr>
          <p:cNvSpPr/>
          <p:nvPr/>
        </p:nvSpPr>
        <p:spPr>
          <a:xfrm>
            <a:off x="9017305" y="283015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619-D730-44E4-93C3-5CBFFB6935DE}"/>
              </a:ext>
            </a:extLst>
          </p:cNvPr>
          <p:cNvSpPr/>
          <p:nvPr/>
        </p:nvSpPr>
        <p:spPr>
          <a:xfrm>
            <a:off x="5202386" y="281422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298234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1215</Words>
  <Application>Microsoft Office PowerPoint</Application>
  <PresentationFormat>Widescreen</PresentationFormat>
  <Paragraphs>200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What are passwords? </vt:lpstr>
      <vt:lpstr>PowerPoint Presentation</vt:lpstr>
      <vt:lpstr>PowerPoint Presentation</vt:lpstr>
      <vt:lpstr>Why do we need a password?</vt:lpstr>
      <vt:lpstr>How do we create strong passwords?</vt:lpstr>
      <vt:lpstr>PowerPoint Presentation</vt:lpstr>
      <vt:lpstr>PowerPoint Presentation</vt:lpstr>
      <vt:lpstr>We should use different passwords for different websites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  How to remember passwords</dc:title>
  <dc:creator>Treharne, Helen Prof (Computer Science)</dc:creator>
  <cp:lastModifiedBy>Treharne, Helen Prof (Computer Science)</cp:lastModifiedBy>
  <cp:revision>16</cp:revision>
  <dcterms:created xsi:type="dcterms:W3CDTF">2021-09-30T09:57:53Z</dcterms:created>
  <dcterms:modified xsi:type="dcterms:W3CDTF">2022-02-08T13:13:39Z</dcterms:modified>
</cp:coreProperties>
</file>