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8" r:id="rId2"/>
    <p:sldId id="273" r:id="rId3"/>
    <p:sldId id="269" r:id="rId4"/>
    <p:sldId id="274" r:id="rId5"/>
    <p:sldId id="266" r:id="rId6"/>
    <p:sldId id="267" r:id="rId7"/>
    <p:sldId id="271" r:id="rId8"/>
    <p:sldId id="263" r:id="rId9"/>
    <p:sldId id="279" r:id="rId10"/>
    <p:sldId id="281" r:id="rId11"/>
    <p:sldId id="282" r:id="rId12"/>
    <p:sldId id="276" r:id="rId13"/>
    <p:sldId id="277" r:id="rId14"/>
    <p:sldId id="278" r:id="rId15"/>
    <p:sldId id="283" r:id="rId16"/>
    <p:sldId id="284" r:id="rId17"/>
    <p:sldId id="264" r:id="rId18"/>
    <p:sldId id="2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eharne, Helen Prof (Computer Science)" initials="THP(S" lastIdx="1" clrIdx="0">
    <p:extLst>
      <p:ext uri="{19B8F6BF-5375-455C-9EA6-DF929625EA0E}">
        <p15:presenceInfo xmlns:p15="http://schemas.microsoft.com/office/powerpoint/2012/main" userId="S::css2ht@surrey.ac.uk::eac763e0-0bdd-4604-8d8c-433d2614a8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783FE9-7518-4E61-9E3A-8AAED7D34DA1}" v="20" dt="2022-03-16T05:59:24.3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698" autoAdjust="0"/>
  </p:normalViewPr>
  <p:slideViewPr>
    <p:cSldViewPr snapToGrid="0">
      <p:cViewPr varScale="1">
        <p:scale>
          <a:sx n="39" d="100"/>
          <a:sy n="39" d="100"/>
        </p:scale>
        <p:origin x="161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eharne, Helen Prof (Computer Science)" userId="eac763e0-0bdd-4604-8d8c-433d2614a816" providerId="ADAL" clId="{52E67F1A-5BC2-43AE-B958-BC014CA07B76}"/>
    <pc:docChg chg="custSel modSld">
      <pc:chgData name="Treharne, Helen Prof (Computer Science)" userId="eac763e0-0bdd-4604-8d8c-433d2614a816" providerId="ADAL" clId="{52E67F1A-5BC2-43AE-B958-BC014CA07B76}" dt="2022-02-08T09:04:09.195" v="0" actId="478"/>
      <pc:docMkLst>
        <pc:docMk/>
      </pc:docMkLst>
      <pc:sldChg chg="delSp mod">
        <pc:chgData name="Treharne, Helen Prof (Computer Science)" userId="eac763e0-0bdd-4604-8d8c-433d2614a816" providerId="ADAL" clId="{52E67F1A-5BC2-43AE-B958-BC014CA07B76}" dt="2022-02-08T09:04:09.195" v="0" actId="478"/>
        <pc:sldMkLst>
          <pc:docMk/>
          <pc:sldMk cId="4245456934" sldId="273"/>
        </pc:sldMkLst>
        <pc:spChg chg="del">
          <ac:chgData name="Treharne, Helen Prof (Computer Science)" userId="eac763e0-0bdd-4604-8d8c-433d2614a816" providerId="ADAL" clId="{52E67F1A-5BC2-43AE-B958-BC014CA07B76}" dt="2022-02-08T09:04:09.195" v="0" actId="478"/>
          <ac:spMkLst>
            <pc:docMk/>
            <pc:sldMk cId="4245456934" sldId="273"/>
            <ac:spMk id="7" creationId="{92A04BC5-221E-4503-9412-E7633F3AD688}"/>
          </ac:spMkLst>
        </pc:spChg>
        <pc:spChg chg="del">
          <ac:chgData name="Treharne, Helen Prof (Computer Science)" userId="eac763e0-0bdd-4604-8d8c-433d2614a816" providerId="ADAL" clId="{52E67F1A-5BC2-43AE-B958-BC014CA07B76}" dt="2022-02-08T09:04:09.195" v="0" actId="478"/>
          <ac:spMkLst>
            <pc:docMk/>
            <pc:sldMk cId="4245456934" sldId="273"/>
            <ac:spMk id="9" creationId="{2E48EAA0-57D5-4F3E-B21C-2E3F8CC906CF}"/>
          </ac:spMkLst>
        </pc:spChg>
        <pc:spChg chg="del">
          <ac:chgData name="Treharne, Helen Prof (Computer Science)" userId="eac763e0-0bdd-4604-8d8c-433d2614a816" providerId="ADAL" clId="{52E67F1A-5BC2-43AE-B958-BC014CA07B76}" dt="2022-02-08T09:04:09.195" v="0" actId="478"/>
          <ac:spMkLst>
            <pc:docMk/>
            <pc:sldMk cId="4245456934" sldId="273"/>
            <ac:spMk id="10" creationId="{EE93F3AE-CC57-4395-AAF7-E97E511EA884}"/>
          </ac:spMkLst>
        </pc:spChg>
        <pc:spChg chg="del">
          <ac:chgData name="Treharne, Helen Prof (Computer Science)" userId="eac763e0-0bdd-4604-8d8c-433d2614a816" providerId="ADAL" clId="{52E67F1A-5BC2-43AE-B958-BC014CA07B76}" dt="2022-02-08T09:04:09.195" v="0" actId="478"/>
          <ac:spMkLst>
            <pc:docMk/>
            <pc:sldMk cId="4245456934" sldId="273"/>
            <ac:spMk id="11" creationId="{D8288D16-BD77-4865-8929-B96B376EB810}"/>
          </ac:spMkLst>
        </pc:spChg>
        <pc:spChg chg="del">
          <ac:chgData name="Treharne, Helen Prof (Computer Science)" userId="eac763e0-0bdd-4604-8d8c-433d2614a816" providerId="ADAL" clId="{52E67F1A-5BC2-43AE-B958-BC014CA07B76}" dt="2022-02-08T09:04:09.195" v="0" actId="478"/>
          <ac:spMkLst>
            <pc:docMk/>
            <pc:sldMk cId="4245456934" sldId="273"/>
            <ac:spMk id="12" creationId="{FCE0B00B-809F-4826-BB2A-73D0F24D7FAA}"/>
          </ac:spMkLst>
        </pc:spChg>
        <pc:spChg chg="del">
          <ac:chgData name="Treharne, Helen Prof (Computer Science)" userId="eac763e0-0bdd-4604-8d8c-433d2614a816" providerId="ADAL" clId="{52E67F1A-5BC2-43AE-B958-BC014CA07B76}" dt="2022-02-08T09:04:09.195" v="0" actId="478"/>
          <ac:spMkLst>
            <pc:docMk/>
            <pc:sldMk cId="4245456934" sldId="273"/>
            <ac:spMk id="13" creationId="{50D81367-D4BA-43AD-835E-FB6A3498B94B}"/>
          </ac:spMkLst>
        </pc:spChg>
      </pc:sldChg>
    </pc:docChg>
  </pc:docChgLst>
  <pc:docChgLst>
    <pc:chgData name="Treharne, Helen Prof (Computer Science)" userId="eac763e0-0bdd-4604-8d8c-433d2614a816" providerId="ADAL" clId="{D1783FE9-7518-4E61-9E3A-8AAED7D34DA1}"/>
    <pc:docChg chg="undo custSel addSld delSld modSld sldOrd">
      <pc:chgData name="Treharne, Helen Prof (Computer Science)" userId="eac763e0-0bdd-4604-8d8c-433d2614a816" providerId="ADAL" clId="{D1783FE9-7518-4E61-9E3A-8AAED7D34DA1}" dt="2022-03-16T06:13:31.237" v="4658" actId="20577"/>
      <pc:docMkLst>
        <pc:docMk/>
      </pc:docMkLst>
      <pc:sldChg chg="delSp modSp mod modNotesTx">
        <pc:chgData name="Treharne, Helen Prof (Computer Science)" userId="eac763e0-0bdd-4604-8d8c-433d2614a816" providerId="ADAL" clId="{D1783FE9-7518-4E61-9E3A-8AAED7D34DA1}" dt="2022-03-16T05:23:01.101" v="810" actId="20577"/>
        <pc:sldMkLst>
          <pc:docMk/>
          <pc:sldMk cId="2934401408" sldId="263"/>
        </pc:sldMkLst>
        <pc:spChg chg="mod">
          <ac:chgData name="Treharne, Helen Prof (Computer Science)" userId="eac763e0-0bdd-4604-8d8c-433d2614a816" providerId="ADAL" clId="{D1783FE9-7518-4E61-9E3A-8AAED7D34DA1}" dt="2022-03-16T05:22:10.747" v="796" actId="5793"/>
          <ac:spMkLst>
            <pc:docMk/>
            <pc:sldMk cId="2934401408" sldId="263"/>
            <ac:spMk id="3" creationId="{B6CCDA6D-FDC1-4E53-A9F8-C9046C5B02A8}"/>
          </ac:spMkLst>
        </pc:spChg>
        <pc:spChg chg="del mod">
          <ac:chgData name="Treharne, Helen Prof (Computer Science)" userId="eac763e0-0bdd-4604-8d8c-433d2614a816" providerId="ADAL" clId="{D1783FE9-7518-4E61-9E3A-8AAED7D34DA1}" dt="2022-03-16T05:22:26.667" v="801" actId="478"/>
          <ac:spMkLst>
            <pc:docMk/>
            <pc:sldMk cId="2934401408" sldId="263"/>
            <ac:spMk id="5" creationId="{65AEFE92-4E85-425E-BBEA-152DEC762215}"/>
          </ac:spMkLst>
        </pc:spChg>
        <pc:spChg chg="del">
          <ac:chgData name="Treharne, Helen Prof (Computer Science)" userId="eac763e0-0bdd-4604-8d8c-433d2614a816" providerId="ADAL" clId="{D1783FE9-7518-4E61-9E3A-8AAED7D34DA1}" dt="2022-03-16T05:22:22.046" v="799" actId="478"/>
          <ac:spMkLst>
            <pc:docMk/>
            <pc:sldMk cId="2934401408" sldId="263"/>
            <ac:spMk id="6" creationId="{5F5C1E44-138E-4901-A763-85E29AF79EE0}"/>
          </ac:spMkLst>
        </pc:spChg>
        <pc:spChg chg="del">
          <ac:chgData name="Treharne, Helen Prof (Computer Science)" userId="eac763e0-0bdd-4604-8d8c-433d2614a816" providerId="ADAL" clId="{D1783FE9-7518-4E61-9E3A-8AAED7D34DA1}" dt="2022-03-16T05:22:22.046" v="799" actId="478"/>
          <ac:spMkLst>
            <pc:docMk/>
            <pc:sldMk cId="2934401408" sldId="263"/>
            <ac:spMk id="7" creationId="{FF1D22C1-9D56-4F71-A3C9-6FA5EE90B45F}"/>
          </ac:spMkLst>
        </pc:spChg>
        <pc:spChg chg="del">
          <ac:chgData name="Treharne, Helen Prof (Computer Science)" userId="eac763e0-0bdd-4604-8d8c-433d2614a816" providerId="ADAL" clId="{D1783FE9-7518-4E61-9E3A-8AAED7D34DA1}" dt="2022-03-16T05:22:22.046" v="799" actId="478"/>
          <ac:spMkLst>
            <pc:docMk/>
            <pc:sldMk cId="2934401408" sldId="263"/>
            <ac:spMk id="11" creationId="{5F1DC435-5AE4-4667-B45A-6BB2D09B3B95}"/>
          </ac:spMkLst>
        </pc:spChg>
        <pc:spChg chg="del">
          <ac:chgData name="Treharne, Helen Prof (Computer Science)" userId="eac763e0-0bdd-4604-8d8c-433d2614a816" providerId="ADAL" clId="{D1783FE9-7518-4E61-9E3A-8AAED7D34DA1}" dt="2022-03-16T05:22:22.046" v="799" actId="478"/>
          <ac:spMkLst>
            <pc:docMk/>
            <pc:sldMk cId="2934401408" sldId="263"/>
            <ac:spMk id="17" creationId="{BBFC95F7-BCFB-460C-BB50-FE0E35334238}"/>
          </ac:spMkLst>
        </pc:spChg>
        <pc:cxnChg chg="del">
          <ac:chgData name="Treharne, Helen Prof (Computer Science)" userId="eac763e0-0bdd-4604-8d8c-433d2614a816" providerId="ADAL" clId="{D1783FE9-7518-4E61-9E3A-8AAED7D34DA1}" dt="2022-03-16T05:22:13.833" v="797" actId="478"/>
          <ac:cxnSpMkLst>
            <pc:docMk/>
            <pc:sldMk cId="2934401408" sldId="263"/>
            <ac:cxnSpMk id="14" creationId="{FA28A3EE-21A6-4B8D-82EC-42B5DE9CA74D}"/>
          </ac:cxnSpMkLst>
        </pc:cxnChg>
        <pc:cxnChg chg="del">
          <ac:chgData name="Treharne, Helen Prof (Computer Science)" userId="eac763e0-0bdd-4604-8d8c-433d2614a816" providerId="ADAL" clId="{D1783FE9-7518-4E61-9E3A-8AAED7D34DA1}" dt="2022-03-16T05:22:16.212" v="798" actId="478"/>
          <ac:cxnSpMkLst>
            <pc:docMk/>
            <pc:sldMk cId="2934401408" sldId="263"/>
            <ac:cxnSpMk id="15" creationId="{223819D2-AC2B-4BB6-BB6B-F365FF47E082}"/>
          </ac:cxnSpMkLst>
        </pc:cxnChg>
      </pc:sldChg>
      <pc:sldChg chg="addSp delSp modSp mod modNotesTx">
        <pc:chgData name="Treharne, Helen Prof (Computer Science)" userId="eac763e0-0bdd-4604-8d8c-433d2614a816" providerId="ADAL" clId="{D1783FE9-7518-4E61-9E3A-8AAED7D34DA1}" dt="2022-03-16T06:06:52.057" v="4252" actId="20577"/>
        <pc:sldMkLst>
          <pc:docMk/>
          <pc:sldMk cId="3588553021" sldId="264"/>
        </pc:sldMkLst>
        <pc:spChg chg="mod">
          <ac:chgData name="Treharne, Helen Prof (Computer Science)" userId="eac763e0-0bdd-4604-8d8c-433d2614a816" providerId="ADAL" clId="{D1783FE9-7518-4E61-9E3A-8AAED7D34DA1}" dt="2022-03-16T06:00:36.775" v="4156" actId="14"/>
          <ac:spMkLst>
            <pc:docMk/>
            <pc:sldMk cId="3588553021" sldId="264"/>
            <ac:spMk id="3" creationId="{B6CCDA6D-FDC1-4E53-A9F8-C9046C5B02A8}"/>
          </ac:spMkLst>
        </pc:spChg>
        <pc:graphicFrameChg chg="mod modGraphic">
          <ac:chgData name="Treharne, Helen Prof (Computer Science)" userId="eac763e0-0bdd-4604-8d8c-433d2614a816" providerId="ADAL" clId="{D1783FE9-7518-4E61-9E3A-8AAED7D34DA1}" dt="2022-03-16T06:00:03.005" v="4152" actId="1035"/>
          <ac:graphicFrameMkLst>
            <pc:docMk/>
            <pc:sldMk cId="3588553021" sldId="264"/>
            <ac:graphicFrameMk id="8" creationId="{7E93C81A-139E-4983-A41A-221EB96311AA}"/>
          </ac:graphicFrameMkLst>
        </pc:graphicFrameChg>
        <pc:picChg chg="del">
          <ac:chgData name="Treharne, Helen Prof (Computer Science)" userId="eac763e0-0bdd-4604-8d8c-433d2614a816" providerId="ADAL" clId="{D1783FE9-7518-4E61-9E3A-8AAED7D34DA1}" dt="2022-03-16T05:58:50.679" v="4142" actId="478"/>
          <ac:picMkLst>
            <pc:docMk/>
            <pc:sldMk cId="3588553021" sldId="264"/>
            <ac:picMk id="5" creationId="{5181113E-6509-4F9B-9663-EB8F8CACC9D9}"/>
          </ac:picMkLst>
        </pc:picChg>
        <pc:picChg chg="add mod">
          <ac:chgData name="Treharne, Helen Prof (Computer Science)" userId="eac763e0-0bdd-4604-8d8c-433d2614a816" providerId="ADAL" clId="{D1783FE9-7518-4E61-9E3A-8AAED7D34DA1}" dt="2022-03-16T05:59:24.371" v="4149"/>
          <ac:picMkLst>
            <pc:docMk/>
            <pc:sldMk cId="3588553021" sldId="264"/>
            <ac:picMk id="7" creationId="{3B2E387C-881D-4613-84AF-5F63FF74ACE8}"/>
          </ac:picMkLst>
        </pc:picChg>
      </pc:sldChg>
      <pc:sldChg chg="modNotesTx">
        <pc:chgData name="Treharne, Helen Prof (Computer Science)" userId="eac763e0-0bdd-4604-8d8c-433d2614a816" providerId="ADAL" clId="{D1783FE9-7518-4E61-9E3A-8AAED7D34DA1}" dt="2022-03-16T06:08:02.476" v="4258" actId="20577"/>
        <pc:sldMkLst>
          <pc:docMk/>
          <pc:sldMk cId="3352182054" sldId="266"/>
        </pc:sldMkLst>
      </pc:sldChg>
      <pc:sldChg chg="modNotesTx">
        <pc:chgData name="Treharne, Helen Prof (Computer Science)" userId="eac763e0-0bdd-4604-8d8c-433d2614a816" providerId="ADAL" clId="{D1783FE9-7518-4E61-9E3A-8AAED7D34DA1}" dt="2022-03-16T05:14:54.690" v="233" actId="20577"/>
        <pc:sldMkLst>
          <pc:docMk/>
          <pc:sldMk cId="3973754919" sldId="267"/>
        </pc:sldMkLst>
      </pc:sldChg>
      <pc:sldChg chg="delSp mod">
        <pc:chgData name="Treharne, Helen Prof (Computer Science)" userId="eac763e0-0bdd-4604-8d8c-433d2614a816" providerId="ADAL" clId="{D1783FE9-7518-4E61-9E3A-8AAED7D34DA1}" dt="2022-03-16T05:12:51.113" v="67" actId="478"/>
        <pc:sldMkLst>
          <pc:docMk/>
          <pc:sldMk cId="519804754" sldId="268"/>
        </pc:sldMkLst>
        <pc:spChg chg="del">
          <ac:chgData name="Treharne, Helen Prof (Computer Science)" userId="eac763e0-0bdd-4604-8d8c-433d2614a816" providerId="ADAL" clId="{D1783FE9-7518-4E61-9E3A-8AAED7D34DA1}" dt="2022-03-16T05:12:51.113" v="67" actId="478"/>
          <ac:spMkLst>
            <pc:docMk/>
            <pc:sldMk cId="519804754" sldId="268"/>
            <ac:spMk id="3" creationId="{83DF5EDB-CCE1-47DE-A1EC-FA850FA3E614}"/>
          </ac:spMkLst>
        </pc:spChg>
      </pc:sldChg>
      <pc:sldChg chg="modNotesTx">
        <pc:chgData name="Treharne, Helen Prof (Computer Science)" userId="eac763e0-0bdd-4604-8d8c-433d2614a816" providerId="ADAL" clId="{D1783FE9-7518-4E61-9E3A-8AAED7D34DA1}" dt="2022-03-16T06:06:23.776" v="4248" actId="20577"/>
        <pc:sldMkLst>
          <pc:docMk/>
          <pc:sldMk cId="2969947770" sldId="271"/>
        </pc:sldMkLst>
      </pc:sldChg>
      <pc:sldChg chg="modSp mod modNotesTx">
        <pc:chgData name="Treharne, Helen Prof (Computer Science)" userId="eac763e0-0bdd-4604-8d8c-433d2614a816" providerId="ADAL" clId="{D1783FE9-7518-4E61-9E3A-8AAED7D34DA1}" dt="2022-03-16T05:13:04.224" v="74" actId="20577"/>
        <pc:sldMkLst>
          <pc:docMk/>
          <pc:sldMk cId="4245456934" sldId="273"/>
        </pc:sldMkLst>
        <pc:spChg chg="mod">
          <ac:chgData name="Treharne, Helen Prof (Computer Science)" userId="eac763e0-0bdd-4604-8d8c-433d2614a816" providerId="ADAL" clId="{D1783FE9-7518-4E61-9E3A-8AAED7D34DA1}" dt="2022-03-16T05:12:43.408" v="66" actId="1038"/>
          <ac:spMkLst>
            <pc:docMk/>
            <pc:sldMk cId="4245456934" sldId="273"/>
            <ac:spMk id="18" creationId="{4A45F355-1A1B-44AC-927D-9FFF6802C900}"/>
          </ac:spMkLst>
        </pc:spChg>
        <pc:grpChg chg="mod">
          <ac:chgData name="Treharne, Helen Prof (Computer Science)" userId="eac763e0-0bdd-4604-8d8c-433d2614a816" providerId="ADAL" clId="{D1783FE9-7518-4E61-9E3A-8AAED7D34DA1}" dt="2022-03-16T05:12:43.408" v="66" actId="1038"/>
          <ac:grpSpMkLst>
            <pc:docMk/>
            <pc:sldMk cId="4245456934" sldId="273"/>
            <ac:grpSpMk id="45" creationId="{297F2396-6D5A-4207-B1E5-A40A1CA9CB74}"/>
          </ac:grpSpMkLst>
        </pc:grpChg>
      </pc:sldChg>
      <pc:sldChg chg="addSp delSp modSp mod modNotesTx">
        <pc:chgData name="Treharne, Helen Prof (Computer Science)" userId="eac763e0-0bdd-4604-8d8c-433d2614a816" providerId="ADAL" clId="{D1783FE9-7518-4E61-9E3A-8AAED7D34DA1}" dt="2022-03-16T05:59:12.906" v="4144"/>
        <pc:sldMkLst>
          <pc:docMk/>
          <pc:sldMk cId="1746192444" sldId="276"/>
        </pc:sldMkLst>
        <pc:spChg chg="mod">
          <ac:chgData name="Treharne, Helen Prof (Computer Science)" userId="eac763e0-0bdd-4604-8d8c-433d2614a816" providerId="ADAL" clId="{D1783FE9-7518-4E61-9E3A-8AAED7D34DA1}" dt="2022-03-16T05:39:58.560" v="2862" actId="20577"/>
          <ac:spMkLst>
            <pc:docMk/>
            <pc:sldMk cId="1746192444" sldId="276"/>
            <ac:spMk id="3" creationId="{76F3A915-2D27-4B9C-8145-4EBF1A8E1B1D}"/>
          </ac:spMkLst>
        </pc:spChg>
        <pc:spChg chg="add del mod">
          <ac:chgData name="Treharne, Helen Prof (Computer Science)" userId="eac763e0-0bdd-4604-8d8c-433d2614a816" providerId="ADAL" clId="{D1783FE9-7518-4E61-9E3A-8AAED7D34DA1}" dt="2022-03-16T05:50:09.148" v="3985" actId="478"/>
          <ac:spMkLst>
            <pc:docMk/>
            <pc:sldMk cId="1746192444" sldId="276"/>
            <ac:spMk id="5" creationId="{94284968-FA1F-42EA-8EFB-AA130ED5627F}"/>
          </ac:spMkLst>
        </pc:spChg>
        <pc:spChg chg="add del mod">
          <ac:chgData name="Treharne, Helen Prof (Computer Science)" userId="eac763e0-0bdd-4604-8d8c-433d2614a816" providerId="ADAL" clId="{D1783FE9-7518-4E61-9E3A-8AAED7D34DA1}" dt="2022-03-16T05:50:11.853" v="3986" actId="478"/>
          <ac:spMkLst>
            <pc:docMk/>
            <pc:sldMk cId="1746192444" sldId="276"/>
            <ac:spMk id="6" creationId="{ADABA970-5ED3-4AC8-A0C3-70465C46A46E}"/>
          </ac:spMkLst>
        </pc:spChg>
        <pc:spChg chg="del mod">
          <ac:chgData name="Treharne, Helen Prof (Computer Science)" userId="eac763e0-0bdd-4604-8d8c-433d2614a816" providerId="ADAL" clId="{D1783FE9-7518-4E61-9E3A-8AAED7D34DA1}" dt="2022-03-16T05:49:31.150" v="3979" actId="478"/>
          <ac:spMkLst>
            <pc:docMk/>
            <pc:sldMk cId="1746192444" sldId="276"/>
            <ac:spMk id="7" creationId="{5368EF6F-CAEB-4207-B7F1-FD3AA9DD132D}"/>
          </ac:spMkLst>
        </pc:spChg>
        <pc:spChg chg="add mod">
          <ac:chgData name="Treharne, Helen Prof (Computer Science)" userId="eac763e0-0bdd-4604-8d8c-433d2614a816" providerId="ADAL" clId="{D1783FE9-7518-4E61-9E3A-8AAED7D34DA1}" dt="2022-03-16T05:49:55.382" v="3984"/>
          <ac:spMkLst>
            <pc:docMk/>
            <pc:sldMk cId="1746192444" sldId="276"/>
            <ac:spMk id="8" creationId="{4CA93B19-3A7D-4C73-A649-C40F52F7BE06}"/>
          </ac:spMkLst>
        </pc:spChg>
        <pc:spChg chg="add del mod">
          <ac:chgData name="Treharne, Helen Prof (Computer Science)" userId="eac763e0-0bdd-4604-8d8c-433d2614a816" providerId="ADAL" clId="{D1783FE9-7518-4E61-9E3A-8AAED7D34DA1}" dt="2022-03-16T05:50:09.148" v="3985" actId="478"/>
          <ac:spMkLst>
            <pc:docMk/>
            <pc:sldMk cId="1746192444" sldId="276"/>
            <ac:spMk id="9" creationId="{02E3FF11-A1DD-4F35-8EB5-AC6609929D78}"/>
          </ac:spMkLst>
        </pc:spChg>
        <pc:spChg chg="add del mod">
          <ac:chgData name="Treharne, Helen Prof (Computer Science)" userId="eac763e0-0bdd-4604-8d8c-433d2614a816" providerId="ADAL" clId="{D1783FE9-7518-4E61-9E3A-8AAED7D34DA1}" dt="2022-03-16T05:50:09.148" v="3985" actId="478"/>
          <ac:spMkLst>
            <pc:docMk/>
            <pc:sldMk cId="1746192444" sldId="276"/>
            <ac:spMk id="10" creationId="{CD48C91B-95CC-49C1-B648-00BF6C75062E}"/>
          </ac:spMkLst>
        </pc:spChg>
        <pc:spChg chg="add del mod">
          <ac:chgData name="Treharne, Helen Prof (Computer Science)" userId="eac763e0-0bdd-4604-8d8c-433d2614a816" providerId="ADAL" clId="{D1783FE9-7518-4E61-9E3A-8AAED7D34DA1}" dt="2022-03-16T05:50:09.148" v="3985" actId="478"/>
          <ac:spMkLst>
            <pc:docMk/>
            <pc:sldMk cId="1746192444" sldId="276"/>
            <ac:spMk id="11" creationId="{B1F1F256-98C4-4DDE-AE5C-A6E81A03EDD9}"/>
          </ac:spMkLst>
        </pc:spChg>
        <pc:spChg chg="add del mod">
          <ac:chgData name="Treharne, Helen Prof (Computer Science)" userId="eac763e0-0bdd-4604-8d8c-433d2614a816" providerId="ADAL" clId="{D1783FE9-7518-4E61-9E3A-8AAED7D34DA1}" dt="2022-03-16T05:50:09.148" v="3985" actId="478"/>
          <ac:spMkLst>
            <pc:docMk/>
            <pc:sldMk cId="1746192444" sldId="276"/>
            <ac:spMk id="12" creationId="{50710F37-FAE1-4CE4-8BE1-58056F1DBA29}"/>
          </ac:spMkLst>
        </pc:spChg>
        <pc:picChg chg="add mod">
          <ac:chgData name="Treharne, Helen Prof (Computer Science)" userId="eac763e0-0bdd-4604-8d8c-433d2614a816" providerId="ADAL" clId="{D1783FE9-7518-4E61-9E3A-8AAED7D34DA1}" dt="2022-03-16T05:59:12.906" v="4144"/>
          <ac:picMkLst>
            <pc:docMk/>
            <pc:sldMk cId="1746192444" sldId="276"/>
            <ac:picMk id="13" creationId="{EABB2B15-7937-47BA-8D09-7B5CC01E5CC3}"/>
          </ac:picMkLst>
        </pc:picChg>
      </pc:sldChg>
      <pc:sldChg chg="addSp delSp modSp mod modNotesTx">
        <pc:chgData name="Treharne, Helen Prof (Computer Science)" userId="eac763e0-0bdd-4604-8d8c-433d2614a816" providerId="ADAL" clId="{D1783FE9-7518-4E61-9E3A-8AAED7D34DA1}" dt="2022-03-16T06:10:34.663" v="4282" actId="20577"/>
        <pc:sldMkLst>
          <pc:docMk/>
          <pc:sldMk cId="604454818" sldId="277"/>
        </pc:sldMkLst>
        <pc:spChg chg="mod">
          <ac:chgData name="Treharne, Helen Prof (Computer Science)" userId="eac763e0-0bdd-4604-8d8c-433d2614a816" providerId="ADAL" clId="{D1783FE9-7518-4E61-9E3A-8AAED7D34DA1}" dt="2022-03-16T05:45:06.589" v="3458" actId="20577"/>
          <ac:spMkLst>
            <pc:docMk/>
            <pc:sldMk cId="604454818" sldId="277"/>
            <ac:spMk id="3" creationId="{76F3A915-2D27-4B9C-8145-4EBF1A8E1B1D}"/>
          </ac:spMkLst>
        </pc:spChg>
        <pc:spChg chg="del mod">
          <ac:chgData name="Treharne, Helen Prof (Computer Science)" userId="eac763e0-0bdd-4604-8d8c-433d2614a816" providerId="ADAL" clId="{D1783FE9-7518-4E61-9E3A-8AAED7D34DA1}" dt="2022-03-16T05:49:35.438" v="3980" actId="478"/>
          <ac:spMkLst>
            <pc:docMk/>
            <pc:sldMk cId="604454818" sldId="277"/>
            <ac:spMk id="4" creationId="{AD642251-7EDC-49C1-B134-2FBE06606BC8}"/>
          </ac:spMkLst>
        </pc:spChg>
        <pc:spChg chg="del mod">
          <ac:chgData name="Treharne, Helen Prof (Computer Science)" userId="eac763e0-0bdd-4604-8d8c-433d2614a816" providerId="ADAL" clId="{D1783FE9-7518-4E61-9E3A-8AAED7D34DA1}" dt="2022-03-16T05:49:35.438" v="3980" actId="478"/>
          <ac:spMkLst>
            <pc:docMk/>
            <pc:sldMk cId="604454818" sldId="277"/>
            <ac:spMk id="7" creationId="{5368EF6F-CAEB-4207-B7F1-FD3AA9DD132D}"/>
          </ac:spMkLst>
        </pc:spChg>
        <pc:spChg chg="del">
          <ac:chgData name="Treharne, Helen Prof (Computer Science)" userId="eac763e0-0bdd-4604-8d8c-433d2614a816" providerId="ADAL" clId="{D1783FE9-7518-4E61-9E3A-8AAED7D34DA1}" dt="2022-03-16T05:49:35.438" v="3980" actId="478"/>
          <ac:spMkLst>
            <pc:docMk/>
            <pc:sldMk cId="604454818" sldId="277"/>
            <ac:spMk id="8" creationId="{99D53C85-4AE2-4C9E-88B4-82374B04FA07}"/>
          </ac:spMkLst>
        </pc:spChg>
        <pc:spChg chg="add del mod">
          <ac:chgData name="Treharne, Helen Prof (Computer Science)" userId="eac763e0-0bdd-4604-8d8c-433d2614a816" providerId="ADAL" clId="{D1783FE9-7518-4E61-9E3A-8AAED7D34DA1}" dt="2022-03-16T05:50:23.821" v="3989" actId="478"/>
          <ac:spMkLst>
            <pc:docMk/>
            <pc:sldMk cId="604454818" sldId="277"/>
            <ac:spMk id="9" creationId="{8C3D0998-0826-4A14-8251-5DD0C03099F7}"/>
          </ac:spMkLst>
        </pc:spChg>
        <pc:spChg chg="add del mod">
          <ac:chgData name="Treharne, Helen Prof (Computer Science)" userId="eac763e0-0bdd-4604-8d8c-433d2614a816" providerId="ADAL" clId="{D1783FE9-7518-4E61-9E3A-8AAED7D34DA1}" dt="2022-03-16T05:50:25.408" v="3990" actId="478"/>
          <ac:spMkLst>
            <pc:docMk/>
            <pc:sldMk cId="604454818" sldId="277"/>
            <ac:spMk id="10" creationId="{00927D09-688A-4784-876E-B67778D9B082}"/>
          </ac:spMkLst>
        </pc:spChg>
        <pc:spChg chg="add mod">
          <ac:chgData name="Treharne, Helen Prof (Computer Science)" userId="eac763e0-0bdd-4604-8d8c-433d2614a816" providerId="ADAL" clId="{D1783FE9-7518-4E61-9E3A-8AAED7D34DA1}" dt="2022-03-16T05:49:54.381" v="3983"/>
          <ac:spMkLst>
            <pc:docMk/>
            <pc:sldMk cId="604454818" sldId="277"/>
            <ac:spMk id="11" creationId="{91BE86D6-43B8-4024-8FE0-ABE14BDAB6CA}"/>
          </ac:spMkLst>
        </pc:spChg>
        <pc:spChg chg="add mod">
          <ac:chgData name="Treharne, Helen Prof (Computer Science)" userId="eac763e0-0bdd-4604-8d8c-433d2614a816" providerId="ADAL" clId="{D1783FE9-7518-4E61-9E3A-8AAED7D34DA1}" dt="2022-03-16T05:49:54.381" v="3983"/>
          <ac:spMkLst>
            <pc:docMk/>
            <pc:sldMk cId="604454818" sldId="277"/>
            <ac:spMk id="12" creationId="{2182E765-07B0-4562-9DFA-5322425ABFF6}"/>
          </ac:spMkLst>
        </pc:spChg>
        <pc:spChg chg="add mod">
          <ac:chgData name="Treharne, Helen Prof (Computer Science)" userId="eac763e0-0bdd-4604-8d8c-433d2614a816" providerId="ADAL" clId="{D1783FE9-7518-4E61-9E3A-8AAED7D34DA1}" dt="2022-03-16T05:49:54.381" v="3983"/>
          <ac:spMkLst>
            <pc:docMk/>
            <pc:sldMk cId="604454818" sldId="277"/>
            <ac:spMk id="13" creationId="{B36138BE-E844-4AE5-B83B-3541604D06BD}"/>
          </ac:spMkLst>
        </pc:spChg>
        <pc:spChg chg="add del mod">
          <ac:chgData name="Treharne, Helen Prof (Computer Science)" userId="eac763e0-0bdd-4604-8d8c-433d2614a816" providerId="ADAL" clId="{D1783FE9-7518-4E61-9E3A-8AAED7D34DA1}" dt="2022-03-16T05:50:20.917" v="3987" actId="478"/>
          <ac:spMkLst>
            <pc:docMk/>
            <pc:sldMk cId="604454818" sldId="277"/>
            <ac:spMk id="14" creationId="{48BA8EB3-B672-4A87-B980-9950C626BF05}"/>
          </ac:spMkLst>
        </pc:spChg>
        <pc:spChg chg="add del mod">
          <ac:chgData name="Treharne, Helen Prof (Computer Science)" userId="eac763e0-0bdd-4604-8d8c-433d2614a816" providerId="ADAL" clId="{D1783FE9-7518-4E61-9E3A-8AAED7D34DA1}" dt="2022-03-16T05:50:22.050" v="3988" actId="478"/>
          <ac:spMkLst>
            <pc:docMk/>
            <pc:sldMk cId="604454818" sldId="277"/>
            <ac:spMk id="15" creationId="{4DE72FFE-75DC-4127-9267-EBFE9F5EC013}"/>
          </ac:spMkLst>
        </pc:spChg>
        <pc:picChg chg="add mod">
          <ac:chgData name="Treharne, Helen Prof (Computer Science)" userId="eac763e0-0bdd-4604-8d8c-433d2614a816" providerId="ADAL" clId="{D1783FE9-7518-4E61-9E3A-8AAED7D34DA1}" dt="2022-03-16T05:59:14.679" v="4145"/>
          <ac:picMkLst>
            <pc:docMk/>
            <pc:sldMk cId="604454818" sldId="277"/>
            <ac:picMk id="16" creationId="{AA3552BA-F0F8-479C-8405-15B775E4E492}"/>
          </ac:picMkLst>
        </pc:picChg>
      </pc:sldChg>
      <pc:sldChg chg="addSp delSp modSp mod modNotesTx">
        <pc:chgData name="Treharne, Helen Prof (Computer Science)" userId="eac763e0-0bdd-4604-8d8c-433d2614a816" providerId="ADAL" clId="{D1783FE9-7518-4E61-9E3A-8AAED7D34DA1}" dt="2022-03-16T05:59:16.034" v="4146"/>
        <pc:sldMkLst>
          <pc:docMk/>
          <pc:sldMk cId="287479346" sldId="278"/>
        </pc:sldMkLst>
        <pc:spChg chg="mod">
          <ac:chgData name="Treharne, Helen Prof (Computer Science)" userId="eac763e0-0bdd-4604-8d8c-433d2614a816" providerId="ADAL" clId="{D1783FE9-7518-4E61-9E3A-8AAED7D34DA1}" dt="2022-03-16T05:45:56.754" v="3666" actId="20577"/>
          <ac:spMkLst>
            <pc:docMk/>
            <pc:sldMk cId="287479346" sldId="278"/>
            <ac:spMk id="3" creationId="{76F3A915-2D27-4B9C-8145-4EBF1A8E1B1D}"/>
          </ac:spMkLst>
        </pc:spChg>
        <pc:spChg chg="del">
          <ac:chgData name="Treharne, Helen Prof (Computer Science)" userId="eac763e0-0bdd-4604-8d8c-433d2614a816" providerId="ADAL" clId="{D1783FE9-7518-4E61-9E3A-8AAED7D34DA1}" dt="2022-03-16T05:44:07.785" v="3393" actId="478"/>
          <ac:spMkLst>
            <pc:docMk/>
            <pc:sldMk cId="287479346" sldId="278"/>
            <ac:spMk id="4" creationId="{AD642251-7EDC-49C1-B134-2FBE06606BC8}"/>
          </ac:spMkLst>
        </pc:spChg>
        <pc:spChg chg="del mod">
          <ac:chgData name="Treharne, Helen Prof (Computer Science)" userId="eac763e0-0bdd-4604-8d8c-433d2614a816" providerId="ADAL" clId="{D1783FE9-7518-4E61-9E3A-8AAED7D34DA1}" dt="2022-03-16T05:49:39.731" v="3981" actId="478"/>
          <ac:spMkLst>
            <pc:docMk/>
            <pc:sldMk cId="287479346" sldId="278"/>
            <ac:spMk id="5" creationId="{D6D9DD30-D9CE-428A-B98F-540FAE176423}"/>
          </ac:spMkLst>
        </pc:spChg>
        <pc:spChg chg="del">
          <ac:chgData name="Treharne, Helen Prof (Computer Science)" userId="eac763e0-0bdd-4604-8d8c-433d2614a816" providerId="ADAL" clId="{D1783FE9-7518-4E61-9E3A-8AAED7D34DA1}" dt="2022-03-16T05:49:39.731" v="3981" actId="478"/>
          <ac:spMkLst>
            <pc:docMk/>
            <pc:sldMk cId="287479346" sldId="278"/>
            <ac:spMk id="6" creationId="{3FFD671A-057B-4069-BED8-3F426306EACA}"/>
          </ac:spMkLst>
        </pc:spChg>
        <pc:spChg chg="del">
          <ac:chgData name="Treharne, Helen Prof (Computer Science)" userId="eac763e0-0bdd-4604-8d8c-433d2614a816" providerId="ADAL" clId="{D1783FE9-7518-4E61-9E3A-8AAED7D34DA1}" dt="2022-03-16T05:49:39.731" v="3981" actId="478"/>
          <ac:spMkLst>
            <pc:docMk/>
            <pc:sldMk cId="287479346" sldId="278"/>
            <ac:spMk id="7" creationId="{5368EF6F-CAEB-4207-B7F1-FD3AA9DD132D}"/>
          </ac:spMkLst>
        </pc:spChg>
        <pc:spChg chg="del">
          <ac:chgData name="Treharne, Helen Prof (Computer Science)" userId="eac763e0-0bdd-4604-8d8c-433d2614a816" providerId="ADAL" clId="{D1783FE9-7518-4E61-9E3A-8AAED7D34DA1}" dt="2022-03-16T05:49:39.731" v="3981" actId="478"/>
          <ac:spMkLst>
            <pc:docMk/>
            <pc:sldMk cId="287479346" sldId="278"/>
            <ac:spMk id="8" creationId="{99D53C85-4AE2-4C9E-88B4-82374B04FA07}"/>
          </ac:spMkLst>
        </pc:spChg>
        <pc:spChg chg="add del mod">
          <ac:chgData name="Treharne, Helen Prof (Computer Science)" userId="eac763e0-0bdd-4604-8d8c-433d2614a816" providerId="ADAL" clId="{D1783FE9-7518-4E61-9E3A-8AAED7D34DA1}" dt="2022-03-16T05:49:39.731" v="3981" actId="478"/>
          <ac:spMkLst>
            <pc:docMk/>
            <pc:sldMk cId="287479346" sldId="278"/>
            <ac:spMk id="9" creationId="{F929000C-9EDA-4AA9-BA3E-07364912DB42}"/>
          </ac:spMkLst>
        </pc:spChg>
        <pc:spChg chg="add del mod">
          <ac:chgData name="Treharne, Helen Prof (Computer Science)" userId="eac763e0-0bdd-4604-8d8c-433d2614a816" providerId="ADAL" clId="{D1783FE9-7518-4E61-9E3A-8AAED7D34DA1}" dt="2022-03-16T05:46:20.201" v="3728"/>
          <ac:spMkLst>
            <pc:docMk/>
            <pc:sldMk cId="287479346" sldId="278"/>
            <ac:spMk id="10" creationId="{61891F59-7807-4BDF-ABF1-9CD6997C653A}"/>
          </ac:spMkLst>
        </pc:spChg>
        <pc:spChg chg="add mod">
          <ac:chgData name="Treharne, Helen Prof (Computer Science)" userId="eac763e0-0bdd-4604-8d8c-433d2614a816" providerId="ADAL" clId="{D1783FE9-7518-4E61-9E3A-8AAED7D34DA1}" dt="2022-03-16T05:49:52.778" v="3982"/>
          <ac:spMkLst>
            <pc:docMk/>
            <pc:sldMk cId="287479346" sldId="278"/>
            <ac:spMk id="11" creationId="{EA283C98-9110-4337-B1D2-13F0F55DE516}"/>
          </ac:spMkLst>
        </pc:spChg>
        <pc:spChg chg="add mod">
          <ac:chgData name="Treharne, Helen Prof (Computer Science)" userId="eac763e0-0bdd-4604-8d8c-433d2614a816" providerId="ADAL" clId="{D1783FE9-7518-4E61-9E3A-8AAED7D34DA1}" dt="2022-03-16T05:49:52.778" v="3982"/>
          <ac:spMkLst>
            <pc:docMk/>
            <pc:sldMk cId="287479346" sldId="278"/>
            <ac:spMk id="12" creationId="{B0EACA86-AA14-45E0-8873-B90E0B97ED5F}"/>
          </ac:spMkLst>
        </pc:spChg>
        <pc:spChg chg="add mod">
          <ac:chgData name="Treharne, Helen Prof (Computer Science)" userId="eac763e0-0bdd-4604-8d8c-433d2614a816" providerId="ADAL" clId="{D1783FE9-7518-4E61-9E3A-8AAED7D34DA1}" dt="2022-03-16T05:49:52.778" v="3982"/>
          <ac:spMkLst>
            <pc:docMk/>
            <pc:sldMk cId="287479346" sldId="278"/>
            <ac:spMk id="13" creationId="{598DAB6F-FDC7-4C55-95E5-BA6AFC45A1CA}"/>
          </ac:spMkLst>
        </pc:spChg>
        <pc:spChg chg="add mod">
          <ac:chgData name="Treharne, Helen Prof (Computer Science)" userId="eac763e0-0bdd-4604-8d8c-433d2614a816" providerId="ADAL" clId="{D1783FE9-7518-4E61-9E3A-8AAED7D34DA1}" dt="2022-03-16T05:49:52.778" v="3982"/>
          <ac:spMkLst>
            <pc:docMk/>
            <pc:sldMk cId="287479346" sldId="278"/>
            <ac:spMk id="14" creationId="{FC65390A-73B1-4E7E-8DD6-244EF0798953}"/>
          </ac:spMkLst>
        </pc:spChg>
        <pc:spChg chg="add mod">
          <ac:chgData name="Treharne, Helen Prof (Computer Science)" userId="eac763e0-0bdd-4604-8d8c-433d2614a816" providerId="ADAL" clId="{D1783FE9-7518-4E61-9E3A-8AAED7D34DA1}" dt="2022-03-16T05:49:52.778" v="3982"/>
          <ac:spMkLst>
            <pc:docMk/>
            <pc:sldMk cId="287479346" sldId="278"/>
            <ac:spMk id="15" creationId="{6325F46D-E04F-4372-8B5A-495E25DD5E8F}"/>
          </ac:spMkLst>
        </pc:spChg>
        <pc:spChg chg="add del mod">
          <ac:chgData name="Treharne, Helen Prof (Computer Science)" userId="eac763e0-0bdd-4604-8d8c-433d2614a816" providerId="ADAL" clId="{D1783FE9-7518-4E61-9E3A-8AAED7D34DA1}" dt="2022-03-16T05:50:37.878" v="3992" actId="478"/>
          <ac:spMkLst>
            <pc:docMk/>
            <pc:sldMk cId="287479346" sldId="278"/>
            <ac:spMk id="16" creationId="{AD75F5D3-B7FA-4BEE-A8E1-78C0C571070C}"/>
          </ac:spMkLst>
        </pc:spChg>
        <pc:spChg chg="add del mod">
          <ac:chgData name="Treharne, Helen Prof (Computer Science)" userId="eac763e0-0bdd-4604-8d8c-433d2614a816" providerId="ADAL" clId="{D1783FE9-7518-4E61-9E3A-8AAED7D34DA1}" dt="2022-03-16T05:50:36.344" v="3991" actId="478"/>
          <ac:spMkLst>
            <pc:docMk/>
            <pc:sldMk cId="287479346" sldId="278"/>
            <ac:spMk id="17" creationId="{D42C587A-33AE-42F3-8157-D35C79D825B2}"/>
          </ac:spMkLst>
        </pc:spChg>
        <pc:picChg chg="add mod">
          <ac:chgData name="Treharne, Helen Prof (Computer Science)" userId="eac763e0-0bdd-4604-8d8c-433d2614a816" providerId="ADAL" clId="{D1783FE9-7518-4E61-9E3A-8AAED7D34DA1}" dt="2022-03-16T05:59:16.034" v="4146"/>
          <ac:picMkLst>
            <pc:docMk/>
            <pc:sldMk cId="287479346" sldId="278"/>
            <ac:picMk id="18" creationId="{D6FF258D-1388-4A03-8CD4-003F57B7C382}"/>
          </ac:picMkLst>
        </pc:picChg>
      </pc:sldChg>
      <pc:sldChg chg="addSp delSp modSp add mod modNotesTx">
        <pc:chgData name="Treharne, Helen Prof (Computer Science)" userId="eac763e0-0bdd-4604-8d8c-433d2614a816" providerId="ADAL" clId="{D1783FE9-7518-4E61-9E3A-8AAED7D34DA1}" dt="2022-03-16T05:34:17.477" v="2110" actId="20577"/>
        <pc:sldMkLst>
          <pc:docMk/>
          <pc:sldMk cId="948300315" sldId="279"/>
        </pc:sldMkLst>
        <pc:spChg chg="mod">
          <ac:chgData name="Treharne, Helen Prof (Computer Science)" userId="eac763e0-0bdd-4604-8d8c-433d2614a816" providerId="ADAL" clId="{D1783FE9-7518-4E61-9E3A-8AAED7D34DA1}" dt="2022-03-16T05:23:33.202" v="819" actId="5793"/>
          <ac:spMkLst>
            <pc:docMk/>
            <pc:sldMk cId="948300315" sldId="279"/>
            <ac:spMk id="3" creationId="{B6CCDA6D-FDC1-4E53-A9F8-C9046C5B02A8}"/>
          </ac:spMkLst>
        </pc:spChg>
        <pc:spChg chg="mod">
          <ac:chgData name="Treharne, Helen Prof (Computer Science)" userId="eac763e0-0bdd-4604-8d8c-433d2614a816" providerId="ADAL" clId="{D1783FE9-7518-4E61-9E3A-8AAED7D34DA1}" dt="2022-03-16T05:23:48.899" v="820" actId="1076"/>
          <ac:spMkLst>
            <pc:docMk/>
            <pc:sldMk cId="948300315" sldId="279"/>
            <ac:spMk id="5" creationId="{65AEFE92-4E85-425E-BBEA-152DEC762215}"/>
          </ac:spMkLst>
        </pc:spChg>
        <pc:spChg chg="add del mod">
          <ac:chgData name="Treharne, Helen Prof (Computer Science)" userId="eac763e0-0bdd-4604-8d8c-433d2614a816" providerId="ADAL" clId="{D1783FE9-7518-4E61-9E3A-8AAED7D34DA1}" dt="2022-03-16T05:24:08.839" v="829" actId="20577"/>
          <ac:spMkLst>
            <pc:docMk/>
            <pc:sldMk cId="948300315" sldId="279"/>
            <ac:spMk id="6" creationId="{5F5C1E44-138E-4901-A763-85E29AF79EE0}"/>
          </ac:spMkLst>
        </pc:spChg>
        <pc:spChg chg="mod">
          <ac:chgData name="Treharne, Helen Prof (Computer Science)" userId="eac763e0-0bdd-4604-8d8c-433d2614a816" providerId="ADAL" clId="{D1783FE9-7518-4E61-9E3A-8AAED7D34DA1}" dt="2022-03-16T05:23:57.335" v="822" actId="1076"/>
          <ac:spMkLst>
            <pc:docMk/>
            <pc:sldMk cId="948300315" sldId="279"/>
            <ac:spMk id="7" creationId="{FF1D22C1-9D56-4F71-A3C9-6FA5EE90B45F}"/>
          </ac:spMkLst>
        </pc:spChg>
        <pc:spChg chg="del">
          <ac:chgData name="Treharne, Helen Prof (Computer Science)" userId="eac763e0-0bdd-4604-8d8c-433d2614a816" providerId="ADAL" clId="{D1783FE9-7518-4E61-9E3A-8AAED7D34DA1}" dt="2022-03-16T05:23:16.616" v="814" actId="478"/>
          <ac:spMkLst>
            <pc:docMk/>
            <pc:sldMk cId="948300315" sldId="279"/>
            <ac:spMk id="8" creationId="{649AB1B9-7AE4-49C7-A977-7A5185F5A337}"/>
          </ac:spMkLst>
        </pc:spChg>
        <pc:spChg chg="del">
          <ac:chgData name="Treharne, Helen Prof (Computer Science)" userId="eac763e0-0bdd-4604-8d8c-433d2614a816" providerId="ADAL" clId="{D1783FE9-7518-4E61-9E3A-8AAED7D34DA1}" dt="2022-03-16T05:23:16.616" v="814" actId="478"/>
          <ac:spMkLst>
            <pc:docMk/>
            <pc:sldMk cId="948300315" sldId="279"/>
            <ac:spMk id="9" creationId="{F643EAEC-A1CA-481D-90AF-65FEE80CB1A4}"/>
          </ac:spMkLst>
        </pc:spChg>
        <pc:spChg chg="del">
          <ac:chgData name="Treharne, Helen Prof (Computer Science)" userId="eac763e0-0bdd-4604-8d8c-433d2614a816" providerId="ADAL" clId="{D1783FE9-7518-4E61-9E3A-8AAED7D34DA1}" dt="2022-03-16T05:23:16.616" v="814" actId="478"/>
          <ac:spMkLst>
            <pc:docMk/>
            <pc:sldMk cId="948300315" sldId="279"/>
            <ac:spMk id="10" creationId="{50DB89E0-67FA-49B5-A2F0-CF8D1E6D8AFB}"/>
          </ac:spMkLst>
        </pc:spChg>
        <pc:spChg chg="del">
          <ac:chgData name="Treharne, Helen Prof (Computer Science)" userId="eac763e0-0bdd-4604-8d8c-433d2614a816" providerId="ADAL" clId="{D1783FE9-7518-4E61-9E3A-8AAED7D34DA1}" dt="2022-03-16T05:23:25.736" v="816" actId="478"/>
          <ac:spMkLst>
            <pc:docMk/>
            <pc:sldMk cId="948300315" sldId="279"/>
            <ac:spMk id="11" creationId="{5F1DC435-5AE4-4667-B45A-6BB2D09B3B95}"/>
          </ac:spMkLst>
        </pc:spChg>
        <pc:spChg chg="del">
          <ac:chgData name="Treharne, Helen Prof (Computer Science)" userId="eac763e0-0bdd-4604-8d8c-433d2614a816" providerId="ADAL" clId="{D1783FE9-7518-4E61-9E3A-8AAED7D34DA1}" dt="2022-03-16T05:23:23.152" v="815" actId="478"/>
          <ac:spMkLst>
            <pc:docMk/>
            <pc:sldMk cId="948300315" sldId="279"/>
            <ac:spMk id="17" creationId="{BBFC95F7-BCFB-460C-BB50-FE0E35334238}"/>
          </ac:spMkLst>
        </pc:spChg>
        <pc:cxnChg chg="del">
          <ac:chgData name="Treharne, Helen Prof (Computer Science)" userId="eac763e0-0bdd-4604-8d8c-433d2614a816" providerId="ADAL" clId="{D1783FE9-7518-4E61-9E3A-8AAED7D34DA1}" dt="2022-03-16T05:23:11.477" v="812" actId="478"/>
          <ac:cxnSpMkLst>
            <pc:docMk/>
            <pc:sldMk cId="948300315" sldId="279"/>
            <ac:cxnSpMk id="14" creationId="{FA28A3EE-21A6-4B8D-82EC-42B5DE9CA74D}"/>
          </ac:cxnSpMkLst>
        </pc:cxnChg>
        <pc:cxnChg chg="del">
          <ac:chgData name="Treharne, Helen Prof (Computer Science)" userId="eac763e0-0bdd-4604-8d8c-433d2614a816" providerId="ADAL" clId="{D1783FE9-7518-4E61-9E3A-8AAED7D34DA1}" dt="2022-03-16T05:23:13.100" v="813" actId="478"/>
          <ac:cxnSpMkLst>
            <pc:docMk/>
            <pc:sldMk cId="948300315" sldId="279"/>
            <ac:cxnSpMk id="15" creationId="{223819D2-AC2B-4BB6-BB6B-F365FF47E082}"/>
          </ac:cxnSpMkLst>
        </pc:cxnChg>
      </pc:sldChg>
      <pc:sldChg chg="add del">
        <pc:chgData name="Treharne, Helen Prof (Computer Science)" userId="eac763e0-0bdd-4604-8d8c-433d2614a816" providerId="ADAL" clId="{D1783FE9-7518-4E61-9E3A-8AAED7D34DA1}" dt="2022-03-16T05:35:34.498" v="2297" actId="47"/>
        <pc:sldMkLst>
          <pc:docMk/>
          <pc:sldMk cId="1147344740" sldId="280"/>
        </pc:sldMkLst>
      </pc:sldChg>
      <pc:sldChg chg="addSp delSp modSp add mod modNotesTx">
        <pc:chgData name="Treharne, Helen Prof (Computer Science)" userId="eac763e0-0bdd-4604-8d8c-433d2614a816" providerId="ADAL" clId="{D1783FE9-7518-4E61-9E3A-8AAED7D34DA1}" dt="2022-03-16T05:30:51.884" v="1415" actId="20577"/>
        <pc:sldMkLst>
          <pc:docMk/>
          <pc:sldMk cId="1124045469" sldId="281"/>
        </pc:sldMkLst>
        <pc:spChg chg="mod">
          <ac:chgData name="Treharne, Helen Prof (Computer Science)" userId="eac763e0-0bdd-4604-8d8c-433d2614a816" providerId="ADAL" clId="{D1783FE9-7518-4E61-9E3A-8AAED7D34DA1}" dt="2022-03-16T05:25:08.728" v="846" actId="27636"/>
          <ac:spMkLst>
            <pc:docMk/>
            <pc:sldMk cId="1124045469" sldId="281"/>
            <ac:spMk id="3" creationId="{B6CCDA6D-FDC1-4E53-A9F8-C9046C5B02A8}"/>
          </ac:spMkLst>
        </pc:spChg>
        <pc:spChg chg="del">
          <ac:chgData name="Treharne, Helen Prof (Computer Science)" userId="eac763e0-0bdd-4604-8d8c-433d2614a816" providerId="ADAL" clId="{D1783FE9-7518-4E61-9E3A-8AAED7D34DA1}" dt="2022-03-16T05:24:55.800" v="841" actId="478"/>
          <ac:spMkLst>
            <pc:docMk/>
            <pc:sldMk cId="1124045469" sldId="281"/>
            <ac:spMk id="5" creationId="{65AEFE92-4E85-425E-BBEA-152DEC762215}"/>
          </ac:spMkLst>
        </pc:spChg>
        <pc:spChg chg="del">
          <ac:chgData name="Treharne, Helen Prof (Computer Science)" userId="eac763e0-0bdd-4604-8d8c-433d2614a816" providerId="ADAL" clId="{D1783FE9-7518-4E61-9E3A-8AAED7D34DA1}" dt="2022-03-16T05:24:53.311" v="840" actId="478"/>
          <ac:spMkLst>
            <pc:docMk/>
            <pc:sldMk cId="1124045469" sldId="281"/>
            <ac:spMk id="6" creationId="{5F5C1E44-138E-4901-A763-85E29AF79EE0}"/>
          </ac:spMkLst>
        </pc:spChg>
        <pc:spChg chg="del">
          <ac:chgData name="Treharne, Helen Prof (Computer Science)" userId="eac763e0-0bdd-4604-8d8c-433d2614a816" providerId="ADAL" clId="{D1783FE9-7518-4E61-9E3A-8AAED7D34DA1}" dt="2022-03-16T05:24:51.634" v="839" actId="478"/>
          <ac:spMkLst>
            <pc:docMk/>
            <pc:sldMk cId="1124045469" sldId="281"/>
            <ac:spMk id="7" creationId="{FF1D22C1-9D56-4F71-A3C9-6FA5EE90B45F}"/>
          </ac:spMkLst>
        </pc:spChg>
        <pc:spChg chg="del mod">
          <ac:chgData name="Treharne, Helen Prof (Computer Science)" userId="eac763e0-0bdd-4604-8d8c-433d2614a816" providerId="ADAL" clId="{D1783FE9-7518-4E61-9E3A-8AAED7D34DA1}" dt="2022-03-16T05:24:44.107" v="836" actId="478"/>
          <ac:spMkLst>
            <pc:docMk/>
            <pc:sldMk cId="1124045469" sldId="281"/>
            <ac:spMk id="8" creationId="{649AB1B9-7AE4-49C7-A977-7A5185F5A337}"/>
          </ac:spMkLst>
        </pc:spChg>
        <pc:spChg chg="del">
          <ac:chgData name="Treharne, Helen Prof (Computer Science)" userId="eac763e0-0bdd-4604-8d8c-433d2614a816" providerId="ADAL" clId="{D1783FE9-7518-4E61-9E3A-8AAED7D34DA1}" dt="2022-03-16T05:24:39.363" v="833" actId="478"/>
          <ac:spMkLst>
            <pc:docMk/>
            <pc:sldMk cId="1124045469" sldId="281"/>
            <ac:spMk id="9" creationId="{F643EAEC-A1CA-481D-90AF-65FEE80CB1A4}"/>
          </ac:spMkLst>
        </pc:spChg>
        <pc:spChg chg="del">
          <ac:chgData name="Treharne, Helen Prof (Computer Science)" userId="eac763e0-0bdd-4604-8d8c-433d2614a816" providerId="ADAL" clId="{D1783FE9-7518-4E61-9E3A-8AAED7D34DA1}" dt="2022-03-16T05:24:47.914" v="838" actId="478"/>
          <ac:spMkLst>
            <pc:docMk/>
            <pc:sldMk cId="1124045469" sldId="281"/>
            <ac:spMk id="10" creationId="{50DB89E0-67FA-49B5-A2F0-CF8D1E6D8AFB}"/>
          </ac:spMkLst>
        </pc:spChg>
        <pc:spChg chg="del mod">
          <ac:chgData name="Treharne, Helen Prof (Computer Science)" userId="eac763e0-0bdd-4604-8d8c-433d2614a816" providerId="ADAL" clId="{D1783FE9-7518-4E61-9E3A-8AAED7D34DA1}" dt="2022-03-16T05:25:05.451" v="844" actId="478"/>
          <ac:spMkLst>
            <pc:docMk/>
            <pc:sldMk cId="1124045469" sldId="281"/>
            <ac:spMk id="11" creationId="{5F1DC435-5AE4-4667-B45A-6BB2D09B3B95}"/>
          </ac:spMkLst>
        </pc:spChg>
        <pc:spChg chg="add mod">
          <ac:chgData name="Treharne, Helen Prof (Computer Science)" userId="eac763e0-0bdd-4604-8d8c-433d2614a816" providerId="ADAL" clId="{D1783FE9-7518-4E61-9E3A-8AAED7D34DA1}" dt="2022-03-16T05:28:49.557" v="1100" actId="20577"/>
          <ac:spMkLst>
            <pc:docMk/>
            <pc:sldMk cId="1124045469" sldId="281"/>
            <ac:spMk id="16" creationId="{7B2C56CC-AE3D-4713-B0C2-020DB2850924}"/>
          </ac:spMkLst>
        </pc:spChg>
        <pc:spChg chg="mod">
          <ac:chgData name="Treharne, Helen Prof (Computer Science)" userId="eac763e0-0bdd-4604-8d8c-433d2614a816" providerId="ADAL" clId="{D1783FE9-7518-4E61-9E3A-8AAED7D34DA1}" dt="2022-03-16T05:28:56.140" v="1104" actId="20577"/>
          <ac:spMkLst>
            <pc:docMk/>
            <pc:sldMk cId="1124045469" sldId="281"/>
            <ac:spMk id="17" creationId="{BBFC95F7-BCFB-460C-BB50-FE0E35334238}"/>
          </ac:spMkLst>
        </pc:spChg>
        <pc:cxnChg chg="del">
          <ac:chgData name="Treharne, Helen Prof (Computer Science)" userId="eac763e0-0bdd-4604-8d8c-433d2614a816" providerId="ADAL" clId="{D1783FE9-7518-4E61-9E3A-8AAED7D34DA1}" dt="2022-03-16T05:24:40.509" v="834" actId="478"/>
          <ac:cxnSpMkLst>
            <pc:docMk/>
            <pc:sldMk cId="1124045469" sldId="281"/>
            <ac:cxnSpMk id="14" creationId="{FA28A3EE-21A6-4B8D-82EC-42B5DE9CA74D}"/>
          </ac:cxnSpMkLst>
        </pc:cxnChg>
        <pc:cxnChg chg="del">
          <ac:chgData name="Treharne, Helen Prof (Computer Science)" userId="eac763e0-0bdd-4604-8d8c-433d2614a816" providerId="ADAL" clId="{D1783FE9-7518-4E61-9E3A-8AAED7D34DA1}" dt="2022-03-16T05:24:45.514" v="837" actId="478"/>
          <ac:cxnSpMkLst>
            <pc:docMk/>
            <pc:sldMk cId="1124045469" sldId="281"/>
            <ac:cxnSpMk id="15" creationId="{223819D2-AC2B-4BB6-BB6B-F365FF47E082}"/>
          </ac:cxnSpMkLst>
        </pc:cxnChg>
      </pc:sldChg>
      <pc:sldChg chg="delSp modSp add mod modNotesTx">
        <pc:chgData name="Treharne, Helen Prof (Computer Science)" userId="eac763e0-0bdd-4604-8d8c-433d2614a816" providerId="ADAL" clId="{D1783FE9-7518-4E61-9E3A-8AAED7D34DA1}" dt="2022-03-16T05:35:17.156" v="2296" actId="20577"/>
        <pc:sldMkLst>
          <pc:docMk/>
          <pc:sldMk cId="1012099398" sldId="282"/>
        </pc:sldMkLst>
        <pc:spChg chg="mod">
          <ac:chgData name="Treharne, Helen Prof (Computer Science)" userId="eac763e0-0bdd-4604-8d8c-433d2614a816" providerId="ADAL" clId="{D1783FE9-7518-4E61-9E3A-8AAED7D34DA1}" dt="2022-03-16T05:31:27.407" v="1531" actId="15"/>
          <ac:spMkLst>
            <pc:docMk/>
            <pc:sldMk cId="1012099398" sldId="282"/>
            <ac:spMk id="3" creationId="{B6CCDA6D-FDC1-4E53-A9F8-C9046C5B02A8}"/>
          </ac:spMkLst>
        </pc:spChg>
        <pc:spChg chg="del mod">
          <ac:chgData name="Treharne, Helen Prof (Computer Science)" userId="eac763e0-0bdd-4604-8d8c-433d2614a816" providerId="ADAL" clId="{D1783FE9-7518-4E61-9E3A-8AAED7D34DA1}" dt="2022-03-16T05:28:21.806" v="1072" actId="478"/>
          <ac:spMkLst>
            <pc:docMk/>
            <pc:sldMk cId="1012099398" sldId="282"/>
            <ac:spMk id="5" creationId="{65AEFE92-4E85-425E-BBEA-152DEC762215}"/>
          </ac:spMkLst>
        </pc:spChg>
        <pc:spChg chg="del">
          <ac:chgData name="Treharne, Helen Prof (Computer Science)" userId="eac763e0-0bdd-4604-8d8c-433d2614a816" providerId="ADAL" clId="{D1783FE9-7518-4E61-9E3A-8AAED7D34DA1}" dt="2022-03-16T05:28:16.415" v="1070" actId="478"/>
          <ac:spMkLst>
            <pc:docMk/>
            <pc:sldMk cId="1012099398" sldId="282"/>
            <ac:spMk id="6" creationId="{5F5C1E44-138E-4901-A763-85E29AF79EE0}"/>
          </ac:spMkLst>
        </pc:spChg>
        <pc:spChg chg="del">
          <ac:chgData name="Treharne, Helen Prof (Computer Science)" userId="eac763e0-0bdd-4604-8d8c-433d2614a816" providerId="ADAL" clId="{D1783FE9-7518-4E61-9E3A-8AAED7D34DA1}" dt="2022-03-16T05:28:14.031" v="1069" actId="478"/>
          <ac:spMkLst>
            <pc:docMk/>
            <pc:sldMk cId="1012099398" sldId="282"/>
            <ac:spMk id="7" creationId="{FF1D22C1-9D56-4F71-A3C9-6FA5EE90B45F}"/>
          </ac:spMkLst>
        </pc:spChg>
        <pc:spChg chg="del mod">
          <ac:chgData name="Treharne, Helen Prof (Computer Science)" userId="eac763e0-0bdd-4604-8d8c-433d2614a816" providerId="ADAL" clId="{D1783FE9-7518-4E61-9E3A-8AAED7D34DA1}" dt="2022-03-16T05:28:00.435" v="1066" actId="478"/>
          <ac:spMkLst>
            <pc:docMk/>
            <pc:sldMk cId="1012099398" sldId="282"/>
            <ac:spMk id="8" creationId="{649AB1B9-7AE4-49C7-A977-7A5185F5A337}"/>
          </ac:spMkLst>
        </pc:spChg>
        <pc:spChg chg="del mod">
          <ac:chgData name="Treharne, Helen Prof (Computer Science)" userId="eac763e0-0bdd-4604-8d8c-433d2614a816" providerId="ADAL" clId="{D1783FE9-7518-4E61-9E3A-8AAED7D34DA1}" dt="2022-03-16T05:27:55.815" v="1064" actId="478"/>
          <ac:spMkLst>
            <pc:docMk/>
            <pc:sldMk cId="1012099398" sldId="282"/>
            <ac:spMk id="9" creationId="{F643EAEC-A1CA-481D-90AF-65FEE80CB1A4}"/>
          </ac:spMkLst>
        </pc:spChg>
        <pc:spChg chg="del">
          <ac:chgData name="Treharne, Helen Prof (Computer Science)" userId="eac763e0-0bdd-4604-8d8c-433d2614a816" providerId="ADAL" clId="{D1783FE9-7518-4E61-9E3A-8AAED7D34DA1}" dt="2022-03-16T05:28:02.497" v="1067" actId="478"/>
          <ac:spMkLst>
            <pc:docMk/>
            <pc:sldMk cId="1012099398" sldId="282"/>
            <ac:spMk id="10" creationId="{50DB89E0-67FA-49B5-A2F0-CF8D1E6D8AFB}"/>
          </ac:spMkLst>
        </pc:spChg>
        <pc:spChg chg="del">
          <ac:chgData name="Treharne, Helen Prof (Computer Science)" userId="eac763e0-0bdd-4604-8d8c-433d2614a816" providerId="ADAL" clId="{D1783FE9-7518-4E61-9E3A-8AAED7D34DA1}" dt="2022-03-16T05:28:27.239" v="1074" actId="21"/>
          <ac:spMkLst>
            <pc:docMk/>
            <pc:sldMk cId="1012099398" sldId="282"/>
            <ac:spMk id="11" creationId="{5F1DC435-5AE4-4667-B45A-6BB2D09B3B95}"/>
          </ac:spMkLst>
        </pc:spChg>
        <pc:spChg chg="del">
          <ac:chgData name="Treharne, Helen Prof (Computer Science)" userId="eac763e0-0bdd-4604-8d8c-433d2614a816" providerId="ADAL" clId="{D1783FE9-7518-4E61-9E3A-8AAED7D34DA1}" dt="2022-03-16T05:28:23.409" v="1073" actId="478"/>
          <ac:spMkLst>
            <pc:docMk/>
            <pc:sldMk cId="1012099398" sldId="282"/>
            <ac:spMk id="17" creationId="{BBFC95F7-BCFB-460C-BB50-FE0E35334238}"/>
          </ac:spMkLst>
        </pc:spChg>
        <pc:cxnChg chg="del">
          <ac:chgData name="Treharne, Helen Prof (Computer Science)" userId="eac763e0-0bdd-4604-8d8c-433d2614a816" providerId="ADAL" clId="{D1783FE9-7518-4E61-9E3A-8AAED7D34DA1}" dt="2022-03-16T05:27:41.916" v="1062" actId="478"/>
          <ac:cxnSpMkLst>
            <pc:docMk/>
            <pc:sldMk cId="1012099398" sldId="282"/>
            <ac:cxnSpMk id="14" creationId="{FA28A3EE-21A6-4B8D-82EC-42B5DE9CA74D}"/>
          </ac:cxnSpMkLst>
        </pc:cxnChg>
        <pc:cxnChg chg="del">
          <ac:chgData name="Treharne, Helen Prof (Computer Science)" userId="eac763e0-0bdd-4604-8d8c-433d2614a816" providerId="ADAL" clId="{D1783FE9-7518-4E61-9E3A-8AAED7D34DA1}" dt="2022-03-16T05:28:10.259" v="1068" actId="478"/>
          <ac:cxnSpMkLst>
            <pc:docMk/>
            <pc:sldMk cId="1012099398" sldId="282"/>
            <ac:cxnSpMk id="15" creationId="{223819D2-AC2B-4BB6-BB6B-F365FF47E082}"/>
          </ac:cxnSpMkLst>
        </pc:cxnChg>
      </pc:sldChg>
      <pc:sldChg chg="addSp modSp add mod modNotesTx">
        <pc:chgData name="Treharne, Helen Prof (Computer Science)" userId="eac763e0-0bdd-4604-8d8c-433d2614a816" providerId="ADAL" clId="{D1783FE9-7518-4E61-9E3A-8AAED7D34DA1}" dt="2022-03-16T06:13:31.237" v="4658" actId="20577"/>
        <pc:sldMkLst>
          <pc:docMk/>
          <pc:sldMk cId="975813643" sldId="283"/>
        </pc:sldMkLst>
        <pc:spChg chg="mod">
          <ac:chgData name="Treharne, Helen Prof (Computer Science)" userId="eac763e0-0bdd-4604-8d8c-433d2614a816" providerId="ADAL" clId="{D1783FE9-7518-4E61-9E3A-8AAED7D34DA1}" dt="2022-03-16T06:01:13.358" v="4246" actId="20577"/>
          <ac:spMkLst>
            <pc:docMk/>
            <pc:sldMk cId="975813643" sldId="283"/>
            <ac:spMk id="3" creationId="{76F3A915-2D27-4B9C-8145-4EBF1A8E1B1D}"/>
          </ac:spMkLst>
        </pc:spChg>
        <pc:spChg chg="mod">
          <ac:chgData name="Treharne, Helen Prof (Computer Science)" userId="eac763e0-0bdd-4604-8d8c-433d2614a816" providerId="ADAL" clId="{D1783FE9-7518-4E61-9E3A-8AAED7D34DA1}" dt="2022-03-16T05:47:32.062" v="3898" actId="1036"/>
          <ac:spMkLst>
            <pc:docMk/>
            <pc:sldMk cId="975813643" sldId="283"/>
            <ac:spMk id="5" creationId="{D6D9DD30-D9CE-428A-B98F-540FAE176423}"/>
          </ac:spMkLst>
        </pc:spChg>
        <pc:spChg chg="mod">
          <ac:chgData name="Treharne, Helen Prof (Computer Science)" userId="eac763e0-0bdd-4604-8d8c-433d2614a816" providerId="ADAL" clId="{D1783FE9-7518-4E61-9E3A-8AAED7D34DA1}" dt="2022-03-16T05:47:32.062" v="3898" actId="1036"/>
          <ac:spMkLst>
            <pc:docMk/>
            <pc:sldMk cId="975813643" sldId="283"/>
            <ac:spMk id="6" creationId="{3FFD671A-057B-4069-BED8-3F426306EACA}"/>
          </ac:spMkLst>
        </pc:spChg>
        <pc:spChg chg="mod">
          <ac:chgData name="Treharne, Helen Prof (Computer Science)" userId="eac763e0-0bdd-4604-8d8c-433d2614a816" providerId="ADAL" clId="{D1783FE9-7518-4E61-9E3A-8AAED7D34DA1}" dt="2022-03-16T05:47:32.062" v="3898" actId="1036"/>
          <ac:spMkLst>
            <pc:docMk/>
            <pc:sldMk cId="975813643" sldId="283"/>
            <ac:spMk id="7" creationId="{5368EF6F-CAEB-4207-B7F1-FD3AA9DD132D}"/>
          </ac:spMkLst>
        </pc:spChg>
        <pc:spChg chg="mod">
          <ac:chgData name="Treharne, Helen Prof (Computer Science)" userId="eac763e0-0bdd-4604-8d8c-433d2614a816" providerId="ADAL" clId="{D1783FE9-7518-4E61-9E3A-8AAED7D34DA1}" dt="2022-03-16T05:47:41.884" v="3901" actId="1038"/>
          <ac:spMkLst>
            <pc:docMk/>
            <pc:sldMk cId="975813643" sldId="283"/>
            <ac:spMk id="8" creationId="{99D53C85-4AE2-4C9E-88B4-82374B04FA07}"/>
          </ac:spMkLst>
        </pc:spChg>
        <pc:spChg chg="mod">
          <ac:chgData name="Treharne, Helen Prof (Computer Science)" userId="eac763e0-0bdd-4604-8d8c-433d2614a816" providerId="ADAL" clId="{D1783FE9-7518-4E61-9E3A-8AAED7D34DA1}" dt="2022-03-16T05:47:32.062" v="3898" actId="1036"/>
          <ac:spMkLst>
            <pc:docMk/>
            <pc:sldMk cId="975813643" sldId="283"/>
            <ac:spMk id="9" creationId="{F929000C-9EDA-4AA9-BA3E-07364912DB42}"/>
          </ac:spMkLst>
        </pc:spChg>
        <pc:spChg chg="add mod">
          <ac:chgData name="Treharne, Helen Prof (Computer Science)" userId="eac763e0-0bdd-4604-8d8c-433d2614a816" providerId="ADAL" clId="{D1783FE9-7518-4E61-9E3A-8AAED7D34DA1}" dt="2022-03-16T05:48:00.093" v="3909" actId="1037"/>
          <ac:spMkLst>
            <pc:docMk/>
            <pc:sldMk cId="975813643" sldId="283"/>
            <ac:spMk id="10" creationId="{2E4CBA40-115B-490B-A7C4-2EBD8D18F6D4}"/>
          </ac:spMkLst>
        </pc:spChg>
        <pc:spChg chg="add mod">
          <ac:chgData name="Treharne, Helen Prof (Computer Science)" userId="eac763e0-0bdd-4604-8d8c-433d2614a816" providerId="ADAL" clId="{D1783FE9-7518-4E61-9E3A-8AAED7D34DA1}" dt="2022-03-16T05:48:06.759" v="3911" actId="1076"/>
          <ac:spMkLst>
            <pc:docMk/>
            <pc:sldMk cId="975813643" sldId="283"/>
            <ac:spMk id="11" creationId="{33776226-2396-4D24-9BA8-B4EF33A75ABF}"/>
          </ac:spMkLst>
        </pc:spChg>
        <pc:picChg chg="add mod">
          <ac:chgData name="Treharne, Helen Prof (Computer Science)" userId="eac763e0-0bdd-4604-8d8c-433d2614a816" providerId="ADAL" clId="{D1783FE9-7518-4E61-9E3A-8AAED7D34DA1}" dt="2022-03-16T05:59:17.732" v="4147"/>
          <ac:picMkLst>
            <pc:docMk/>
            <pc:sldMk cId="975813643" sldId="283"/>
            <ac:picMk id="12" creationId="{FCC6CC09-4CC3-4C67-9002-B06F7BFDAB6A}"/>
          </ac:picMkLst>
        </pc:picChg>
      </pc:sldChg>
      <pc:sldChg chg="addSp delSp modSp add mod ord modNotesTx">
        <pc:chgData name="Treharne, Helen Prof (Computer Science)" userId="eac763e0-0bdd-4604-8d8c-433d2614a816" providerId="ADAL" clId="{D1783FE9-7518-4E61-9E3A-8AAED7D34DA1}" dt="2022-03-16T06:00:30.021" v="4154" actId="14"/>
        <pc:sldMkLst>
          <pc:docMk/>
          <pc:sldMk cId="11019421" sldId="284"/>
        </pc:sldMkLst>
        <pc:spChg chg="mod">
          <ac:chgData name="Treharne, Helen Prof (Computer Science)" userId="eac763e0-0bdd-4604-8d8c-433d2614a816" providerId="ADAL" clId="{D1783FE9-7518-4E61-9E3A-8AAED7D34DA1}" dt="2022-03-16T06:00:30.021" v="4154" actId="14"/>
          <ac:spMkLst>
            <pc:docMk/>
            <pc:sldMk cId="11019421" sldId="284"/>
            <ac:spMk id="3" creationId="{B6CCDA6D-FDC1-4E53-A9F8-C9046C5B02A8}"/>
          </ac:spMkLst>
        </pc:spChg>
        <pc:graphicFrameChg chg="mod modGraphic">
          <ac:chgData name="Treharne, Helen Prof (Computer Science)" userId="eac763e0-0bdd-4604-8d8c-433d2614a816" providerId="ADAL" clId="{D1783FE9-7518-4E61-9E3A-8AAED7D34DA1}" dt="2022-03-16T05:59:42.126" v="4150" actId="1035"/>
          <ac:graphicFrameMkLst>
            <pc:docMk/>
            <pc:sldMk cId="11019421" sldId="284"/>
            <ac:graphicFrameMk id="8" creationId="{7E93C81A-139E-4983-A41A-221EB96311AA}"/>
          </ac:graphicFrameMkLst>
        </pc:graphicFrameChg>
        <pc:picChg chg="del">
          <ac:chgData name="Treharne, Helen Prof (Computer Science)" userId="eac763e0-0bdd-4604-8d8c-433d2614a816" providerId="ADAL" clId="{D1783FE9-7518-4E61-9E3A-8AAED7D34DA1}" dt="2022-03-16T05:58:54.896" v="4143" actId="478"/>
          <ac:picMkLst>
            <pc:docMk/>
            <pc:sldMk cId="11019421" sldId="284"/>
            <ac:picMk id="5" creationId="{5181113E-6509-4F9B-9663-EB8F8CACC9D9}"/>
          </ac:picMkLst>
        </pc:picChg>
        <pc:picChg chg="add mod">
          <ac:chgData name="Treharne, Helen Prof (Computer Science)" userId="eac763e0-0bdd-4604-8d8c-433d2614a816" providerId="ADAL" clId="{D1783FE9-7518-4E61-9E3A-8AAED7D34DA1}" dt="2022-03-16T05:59:22.944" v="4148"/>
          <ac:picMkLst>
            <pc:docMk/>
            <pc:sldMk cId="11019421" sldId="284"/>
            <ac:picMk id="7" creationId="{1C4E5BE7-539C-4314-84F4-6A9894B5385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A3406A-3C57-4782-9726-1AE9A655C6CB}" type="datetimeFigureOut">
              <a:rPr lang="en-GB" smtClean="0"/>
              <a:t>16/03/2022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9D79B-0093-4289-9F7B-98FE15564C2B}" type="slidenum">
              <a:rPr lang="en-GB" smtClean="0"/>
              <a:t>‹#›</a:t>
            </a:fld>
            <a:endParaRPr lang="en-GB"/>
          </a:p>
        </p:txBody>
      </p:sp>
    </p:spTree>
    <p:extLst>
      <p:ext uri="{BB962C8B-B14F-4D97-AF65-F5344CB8AC3E}">
        <p14:creationId xmlns:p14="http://schemas.microsoft.com/office/powerpoint/2010/main" val="510217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Notes: the first 4 slides need to take 10 mins</a:t>
            </a:r>
          </a:p>
        </p:txBody>
      </p:sp>
      <p:sp>
        <p:nvSpPr>
          <p:cNvPr id="4" name="Slide Number Placeholder 3"/>
          <p:cNvSpPr>
            <a:spLocks noGrp="1"/>
          </p:cNvSpPr>
          <p:nvPr>
            <p:ph type="sldNum" sz="quarter" idx="5"/>
          </p:nvPr>
        </p:nvSpPr>
        <p:spPr/>
        <p:txBody>
          <a:bodyPr/>
          <a:lstStyle/>
          <a:p>
            <a:fld id="{FF69D79B-0093-4289-9F7B-98FE15564C2B}" type="slidenum">
              <a:rPr lang="en-GB" smtClean="0"/>
              <a:t>1</a:t>
            </a:fld>
            <a:endParaRPr lang="en-GB"/>
          </a:p>
        </p:txBody>
      </p:sp>
    </p:spTree>
    <p:extLst>
      <p:ext uri="{BB962C8B-B14F-4D97-AF65-F5344CB8AC3E}">
        <p14:creationId xmlns:p14="http://schemas.microsoft.com/office/powerpoint/2010/main" val="1376151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username@gmail.com.1234 is an example of a user with an Google email of name@gmail.com (for example joebloggs@gmail.com) and a prepending it to a password which is 1234 separated with a dot . (for example joebloggs@gmail.com.1234)</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username.password</a:t>
            </a:r>
            <a:r>
              <a:rPr lang="en-GB" dirty="0"/>
              <a:t> is an example of a user pre-pending the password “password” with “username” which would be the username you will have chosen for the website you are using</a:t>
            </a:r>
          </a:p>
          <a:p>
            <a:endParaRPr lang="en-GB" dirty="0"/>
          </a:p>
        </p:txBody>
      </p:sp>
      <p:sp>
        <p:nvSpPr>
          <p:cNvPr id="4" name="Slide Number Placeholder 3"/>
          <p:cNvSpPr>
            <a:spLocks noGrp="1"/>
          </p:cNvSpPr>
          <p:nvPr>
            <p:ph type="sldNum" sz="quarter" idx="5"/>
          </p:nvPr>
        </p:nvSpPr>
        <p:spPr/>
        <p:txBody>
          <a:bodyPr/>
          <a:lstStyle/>
          <a:p>
            <a:fld id="{FF69D79B-0093-4289-9F7B-98FE15564C2B}" type="slidenum">
              <a:rPr lang="en-GB" smtClean="0"/>
              <a:t>10</a:t>
            </a:fld>
            <a:endParaRPr lang="en-GB"/>
          </a:p>
        </p:txBody>
      </p:sp>
    </p:spTree>
    <p:extLst>
      <p:ext uri="{BB962C8B-B14F-4D97-AF65-F5344CB8AC3E}">
        <p14:creationId xmlns:p14="http://schemas.microsoft.com/office/powerpoint/2010/main" val="3430434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is important when choosing passwords that the words need to be random. If we think of how many words we know compared to how many in the dictionary there is likely to be quite a big difference. So we need to do out best to choose randomly. If we choose words that are contextually close to the website for which we are trying to create a password then someone trying to guess your passwords will have to try to guess from a smaller set of words. </a:t>
            </a:r>
          </a:p>
          <a:p>
            <a:endParaRPr lang="en-GB" dirty="0"/>
          </a:p>
        </p:txBody>
      </p:sp>
      <p:sp>
        <p:nvSpPr>
          <p:cNvPr id="4" name="Slide Number Placeholder 3"/>
          <p:cNvSpPr>
            <a:spLocks noGrp="1"/>
          </p:cNvSpPr>
          <p:nvPr>
            <p:ph type="sldNum" sz="quarter" idx="5"/>
          </p:nvPr>
        </p:nvSpPr>
        <p:spPr/>
        <p:txBody>
          <a:bodyPr/>
          <a:lstStyle/>
          <a:p>
            <a:fld id="{FF69D79B-0093-4289-9F7B-98FE15564C2B}" type="slidenum">
              <a:rPr lang="en-GB" smtClean="0"/>
              <a:t>11</a:t>
            </a:fld>
            <a:endParaRPr lang="en-GB"/>
          </a:p>
        </p:txBody>
      </p:sp>
    </p:spTree>
    <p:extLst>
      <p:ext uri="{BB962C8B-B14F-4D97-AF65-F5344CB8AC3E}">
        <p14:creationId xmlns:p14="http://schemas.microsoft.com/office/powerpoint/2010/main" val="2529138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video we saw that putting three random words together is the recommended way to choose strong passwords.   But we also saw that some websites have rules which require passwords to be of a particular length and include other special characters, upper case letters, lower case letters and numbers. </a:t>
            </a:r>
          </a:p>
          <a:p>
            <a:endParaRPr lang="en-GB" dirty="0"/>
          </a:p>
          <a:p>
            <a:r>
              <a:rPr lang="en-GB" dirty="0"/>
              <a:t>Notes: reference: https://www.ncsc.gov.uk/cyberaware/home#action-2</a:t>
            </a:r>
          </a:p>
          <a:p>
            <a:endParaRPr lang="en-GB" dirty="0"/>
          </a:p>
          <a:p>
            <a:r>
              <a:rPr lang="en-GB" dirty="0"/>
              <a:t>Don’t worry, we can adapt the password in a simple way. </a:t>
            </a:r>
          </a:p>
          <a:p>
            <a:endParaRPr lang="en-GB" dirty="0"/>
          </a:p>
          <a:p>
            <a:r>
              <a:rPr lang="en-GB" dirty="0"/>
              <a:t>We saw an example password in the video – </a:t>
            </a:r>
            <a:r>
              <a:rPr lang="en-GB" dirty="0" err="1"/>
              <a:t>CloudGreenSip</a:t>
            </a:r>
            <a:r>
              <a:rPr lang="en-GB" dirty="0"/>
              <a:t>. What is nice about this password is that is a combination of a 4 letter word, a 5 letter word and a 3 letter word. Your random words should be at least of these lengths and of different lengths. It is also a good starting point because it already has uppercase letters for the start of each word. Also each word is random. </a:t>
            </a:r>
          </a:p>
          <a:p>
            <a:endParaRPr lang="en-GB" dirty="0"/>
          </a:p>
          <a:p>
            <a:r>
              <a:rPr lang="en-GB" dirty="0"/>
              <a:t>So let’s look at a strategy that we’ll be able to use all the time.</a:t>
            </a:r>
          </a:p>
        </p:txBody>
      </p:sp>
      <p:sp>
        <p:nvSpPr>
          <p:cNvPr id="4" name="Slide Number Placeholder 3"/>
          <p:cNvSpPr>
            <a:spLocks noGrp="1"/>
          </p:cNvSpPr>
          <p:nvPr>
            <p:ph type="sldNum" sz="quarter" idx="5"/>
          </p:nvPr>
        </p:nvSpPr>
        <p:spPr/>
        <p:txBody>
          <a:bodyPr/>
          <a:lstStyle/>
          <a:p>
            <a:fld id="{FF69D79B-0093-4289-9F7B-98FE15564C2B}" type="slidenum">
              <a:rPr lang="en-GB" smtClean="0"/>
              <a:t>12</a:t>
            </a:fld>
            <a:endParaRPr lang="en-GB"/>
          </a:p>
        </p:txBody>
      </p:sp>
    </p:spTree>
    <p:extLst>
      <p:ext uri="{BB962C8B-B14F-4D97-AF65-F5344CB8AC3E}">
        <p14:creationId xmlns:p14="http://schemas.microsoft.com/office/powerpoint/2010/main" val="3326731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Add a full stop between each word so that it begins to meet the rules for having a special character symbol</a:t>
            </a:r>
          </a:p>
        </p:txBody>
      </p:sp>
      <p:sp>
        <p:nvSpPr>
          <p:cNvPr id="4" name="Slide Number Placeholder 3"/>
          <p:cNvSpPr>
            <a:spLocks noGrp="1"/>
          </p:cNvSpPr>
          <p:nvPr>
            <p:ph type="sldNum" sz="quarter" idx="5"/>
          </p:nvPr>
        </p:nvSpPr>
        <p:spPr/>
        <p:txBody>
          <a:bodyPr/>
          <a:lstStyle/>
          <a:p>
            <a:fld id="{FF69D79B-0093-4289-9F7B-98FE15564C2B}" type="slidenum">
              <a:rPr lang="en-GB" smtClean="0"/>
              <a:t>13</a:t>
            </a:fld>
            <a:endParaRPr lang="en-GB"/>
          </a:p>
        </p:txBody>
      </p:sp>
    </p:spTree>
    <p:extLst>
      <p:ext uri="{BB962C8B-B14F-4D97-AF65-F5344CB8AC3E}">
        <p14:creationId xmlns:p14="http://schemas.microsoft.com/office/powerpoint/2010/main" val="3129502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Then add a number at the end of the password so that it meets the rules for having at least one number</a:t>
            </a:r>
          </a:p>
        </p:txBody>
      </p:sp>
      <p:sp>
        <p:nvSpPr>
          <p:cNvPr id="4" name="Slide Number Placeholder 3"/>
          <p:cNvSpPr>
            <a:spLocks noGrp="1"/>
          </p:cNvSpPr>
          <p:nvPr>
            <p:ph type="sldNum" sz="quarter" idx="5"/>
          </p:nvPr>
        </p:nvSpPr>
        <p:spPr/>
        <p:txBody>
          <a:bodyPr/>
          <a:lstStyle/>
          <a:p>
            <a:fld id="{FF69D79B-0093-4289-9F7B-98FE15564C2B}" type="slidenum">
              <a:rPr lang="en-GB" smtClean="0"/>
              <a:t>14</a:t>
            </a:fld>
            <a:endParaRPr lang="en-GB"/>
          </a:p>
        </p:txBody>
      </p:sp>
    </p:spTree>
    <p:extLst>
      <p:ext uri="{BB962C8B-B14F-4D97-AF65-F5344CB8AC3E}">
        <p14:creationId xmlns:p14="http://schemas.microsoft.com/office/powerpoint/2010/main" val="2757130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Finally add an explanation mark at the end of the password. If the rules only require one special character we have already met it with the full stop but in the case where a full stop is not acceptable we use a special symbol at the end of the password too. In this strategy we choose the exclamation mark but it can be any </a:t>
            </a:r>
            <a:r>
              <a:rPr lang="en-GB"/>
              <a:t>symbol </a:t>
            </a:r>
            <a:r>
              <a:rPr lang="en-GB" b="0" i="0">
                <a:solidFill>
                  <a:srgbClr val="000000"/>
                </a:solidFill>
                <a:effectLst/>
                <a:latin typeface="SFMono-Regular"/>
              </a:rPr>
              <a:t>!"#$%&amp;'()*+,-./:;&lt;=&gt;?@[\]^_`{|}~</a:t>
            </a:r>
            <a:r>
              <a:rPr lang="en-GB"/>
              <a:t> </a:t>
            </a:r>
            <a:r>
              <a:rPr lang="en-GB" dirty="0"/>
              <a:t>(see : https://owasp.org/www-community/password-special-characters) </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Don’t spend time trying to make the placement of these special characters and numbers very complex, using a simple strategy is fine and the most important thing is to pick three different random words</a:t>
            </a:r>
          </a:p>
          <a:p>
            <a:endParaRPr lang="en-GB" dirty="0"/>
          </a:p>
        </p:txBody>
      </p:sp>
      <p:sp>
        <p:nvSpPr>
          <p:cNvPr id="4" name="Slide Number Placeholder 3"/>
          <p:cNvSpPr>
            <a:spLocks noGrp="1"/>
          </p:cNvSpPr>
          <p:nvPr>
            <p:ph type="sldNum" sz="quarter" idx="5"/>
          </p:nvPr>
        </p:nvSpPr>
        <p:spPr/>
        <p:txBody>
          <a:bodyPr/>
          <a:lstStyle/>
          <a:p>
            <a:fld id="{FF69D79B-0093-4289-9F7B-98FE15564C2B}" type="slidenum">
              <a:rPr lang="en-GB" smtClean="0"/>
              <a:t>15</a:t>
            </a:fld>
            <a:endParaRPr lang="en-GB"/>
          </a:p>
        </p:txBody>
      </p:sp>
    </p:spTree>
    <p:extLst>
      <p:ext uri="{BB962C8B-B14F-4D97-AF65-F5344CB8AC3E}">
        <p14:creationId xmlns:p14="http://schemas.microsoft.com/office/powerpoint/2010/main" val="25636023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the strategy we used on the previous example was to </a:t>
            </a:r>
          </a:p>
          <a:p>
            <a:pPr marL="228600" indent="-228600">
              <a:buAutoNum type="arabicParenR"/>
            </a:pPr>
            <a:r>
              <a:rPr lang="en-GB" dirty="0"/>
              <a:t>Capitalise the first letter of each word</a:t>
            </a:r>
          </a:p>
          <a:p>
            <a:pPr marL="228600" indent="-228600">
              <a:buAutoNum type="arabicParenR"/>
            </a:pPr>
            <a:r>
              <a:rPr lang="en-GB" dirty="0"/>
              <a:t>Put a special character in between each word</a:t>
            </a:r>
          </a:p>
          <a:p>
            <a:pPr marL="228600" indent="-228600">
              <a:buAutoNum type="arabicParenR"/>
            </a:pPr>
            <a:r>
              <a:rPr lang="en-GB" dirty="0"/>
              <a:t>Add a number at the end and an additional special character too. You can add as many special characters as you like</a:t>
            </a:r>
          </a:p>
          <a:p>
            <a:pPr marL="0" indent="0">
              <a:buNone/>
            </a:pPr>
            <a:endParaRPr lang="en-GB" dirty="0"/>
          </a:p>
          <a:p>
            <a:pPr marL="0" indent="0">
              <a:buNone/>
            </a:pPr>
            <a:r>
              <a:rPr lang="en-GB" dirty="0"/>
              <a:t>Using our simple strategy we can review the passwords on the right where we start with </a:t>
            </a:r>
            <a:r>
              <a:rPr lang="en-GB" dirty="0" err="1"/>
              <a:t>cloudfearlessdog</a:t>
            </a:r>
            <a:r>
              <a:rPr lang="en-GB" dirty="0"/>
              <a:t>. Let us review whether they are valid or not and why?</a:t>
            </a:r>
          </a:p>
          <a:p>
            <a:pPr marL="0" indent="0">
              <a:buNone/>
            </a:pPr>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FF69D79B-0093-4289-9F7B-98FE15564C2B}" type="slidenum">
              <a:rPr lang="en-GB" smtClean="0"/>
              <a:t>16</a:t>
            </a:fld>
            <a:endParaRPr lang="en-GB"/>
          </a:p>
        </p:txBody>
      </p:sp>
    </p:spTree>
    <p:extLst>
      <p:ext uri="{BB962C8B-B14F-4D97-AF65-F5344CB8AC3E}">
        <p14:creationId xmlns:p14="http://schemas.microsoft.com/office/powerpoint/2010/main" val="1324990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All the ones with No either don’t have a capitalised first letter for all the words, a full stop in between all the words and a number at the end. </a:t>
            </a:r>
          </a:p>
          <a:p>
            <a:pPr marL="0" indent="0">
              <a:buNone/>
            </a:pPr>
            <a:endParaRPr lang="en-GB" dirty="0"/>
          </a:p>
          <a:p>
            <a:pPr marL="0" indent="0">
              <a:buNone/>
            </a:pPr>
            <a:r>
              <a:rPr lang="en-GB" dirty="0"/>
              <a:t>Note to facilitator – if you wanted you could enter each of these passwords into https://www.passwordmonster.com/n to show how easy they would be for someone to guess.</a:t>
            </a:r>
          </a:p>
          <a:p>
            <a:endParaRPr lang="en-GB" dirty="0"/>
          </a:p>
          <a:p>
            <a:endParaRPr lang="en-GB" dirty="0"/>
          </a:p>
        </p:txBody>
      </p:sp>
      <p:sp>
        <p:nvSpPr>
          <p:cNvPr id="4" name="Slide Number Placeholder 3"/>
          <p:cNvSpPr>
            <a:spLocks noGrp="1"/>
          </p:cNvSpPr>
          <p:nvPr>
            <p:ph type="sldNum" sz="quarter" idx="5"/>
          </p:nvPr>
        </p:nvSpPr>
        <p:spPr/>
        <p:txBody>
          <a:bodyPr/>
          <a:lstStyle/>
          <a:p>
            <a:fld id="{FF69D79B-0093-4289-9F7B-98FE15564C2B}" type="slidenum">
              <a:rPr lang="en-GB" smtClean="0"/>
              <a:t>17</a:t>
            </a:fld>
            <a:endParaRPr lang="en-GB"/>
          </a:p>
        </p:txBody>
      </p:sp>
    </p:spTree>
    <p:extLst>
      <p:ext uri="{BB962C8B-B14F-4D97-AF65-F5344CB8AC3E}">
        <p14:creationId xmlns:p14="http://schemas.microsoft.com/office/powerpoint/2010/main" val="1593553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let’s get back together to see if what we think about passwords has changed. Can you share your thoughts with me about the two questions on the slide.</a:t>
            </a:r>
          </a:p>
        </p:txBody>
      </p:sp>
      <p:sp>
        <p:nvSpPr>
          <p:cNvPr id="4" name="Slide Number Placeholder 3"/>
          <p:cNvSpPr>
            <a:spLocks noGrp="1"/>
          </p:cNvSpPr>
          <p:nvPr>
            <p:ph type="sldNum" sz="quarter" idx="5"/>
          </p:nvPr>
        </p:nvSpPr>
        <p:spPr/>
        <p:txBody>
          <a:bodyPr/>
          <a:lstStyle/>
          <a:p>
            <a:fld id="{FF69D79B-0093-4289-9F7B-98FE15564C2B}" type="slidenum">
              <a:rPr lang="en-GB" smtClean="0"/>
              <a:t>18</a:t>
            </a:fld>
            <a:endParaRPr lang="en-GB"/>
          </a:p>
        </p:txBody>
      </p:sp>
    </p:spTree>
    <p:extLst>
      <p:ext uri="{BB962C8B-B14F-4D97-AF65-F5344CB8AC3E}">
        <p14:creationId xmlns:p14="http://schemas.microsoft.com/office/powerpoint/2010/main" val="2123754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the first lesson in the practice using passwords series of lessons. We need to do this lesson before we can get into the interactive lessons which use a computer (lesson 2, lesson 3, lesson 4 and 5).</a:t>
            </a:r>
          </a:p>
        </p:txBody>
      </p:sp>
      <p:sp>
        <p:nvSpPr>
          <p:cNvPr id="4" name="Slide Number Placeholder 3"/>
          <p:cNvSpPr>
            <a:spLocks noGrp="1"/>
          </p:cNvSpPr>
          <p:nvPr>
            <p:ph type="sldNum" sz="quarter" idx="5"/>
          </p:nvPr>
        </p:nvSpPr>
        <p:spPr/>
        <p:txBody>
          <a:bodyPr/>
          <a:lstStyle/>
          <a:p>
            <a:fld id="{FF69D79B-0093-4289-9F7B-98FE15564C2B}" type="slidenum">
              <a:rPr lang="en-GB" smtClean="0"/>
              <a:t>2</a:t>
            </a:fld>
            <a:endParaRPr lang="en-GB"/>
          </a:p>
        </p:txBody>
      </p:sp>
    </p:spTree>
    <p:extLst>
      <p:ext uri="{BB962C8B-B14F-4D97-AF65-F5344CB8AC3E}">
        <p14:creationId xmlns:p14="http://schemas.microsoft.com/office/powerpoint/2010/main" val="2596300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lesson is split into three parts:</a:t>
            </a:r>
          </a:p>
          <a:p>
            <a:pPr marL="228600" indent="-228600">
              <a:buAutoNum type="arabicParenR"/>
            </a:pPr>
            <a:r>
              <a:rPr lang="en-GB" dirty="0"/>
              <a:t>Firstly, we will watch an introductory video which talks about the importance of passwords and why they need to be strong passwords</a:t>
            </a:r>
          </a:p>
          <a:p>
            <a:pPr marL="228600" indent="-228600">
              <a:buAutoNum type="arabicParenR"/>
            </a:pPr>
            <a:r>
              <a:rPr lang="en-GB" dirty="0"/>
              <a:t>We’ll do a group exercise in pairs. We are doing this exercise so that you can understand why passwords can be guessed by a computer and why we need to be careful when we choose them. (see facilitator guide if you want to omit this exercise)</a:t>
            </a:r>
          </a:p>
          <a:p>
            <a:pPr marL="228600" indent="-228600">
              <a:buAutoNum type="arabicParenR"/>
            </a:pPr>
            <a:r>
              <a:rPr lang="en-GB" dirty="0"/>
              <a:t>We’ll finish off with some hints and tips about what kind of passwords to avoid and how to make up strong passwords</a:t>
            </a:r>
          </a:p>
        </p:txBody>
      </p:sp>
      <p:sp>
        <p:nvSpPr>
          <p:cNvPr id="4" name="Slide Number Placeholder 3"/>
          <p:cNvSpPr>
            <a:spLocks noGrp="1"/>
          </p:cNvSpPr>
          <p:nvPr>
            <p:ph type="sldNum" sz="quarter" idx="5"/>
          </p:nvPr>
        </p:nvSpPr>
        <p:spPr/>
        <p:txBody>
          <a:bodyPr/>
          <a:lstStyle/>
          <a:p>
            <a:fld id="{FF69D79B-0093-4289-9F7B-98FE15564C2B}" type="slidenum">
              <a:rPr lang="en-GB" smtClean="0"/>
              <a:t>3</a:t>
            </a:fld>
            <a:endParaRPr lang="en-GB"/>
          </a:p>
        </p:txBody>
      </p:sp>
    </p:spTree>
    <p:extLst>
      <p:ext uri="{BB962C8B-B14F-4D97-AF65-F5344CB8AC3E}">
        <p14:creationId xmlns:p14="http://schemas.microsoft.com/office/powerpoint/2010/main" val="4108913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we go into the activities, let’s talk a little bit about the subject we are going to be looking at in this lesson. Could you please share with me your thoughts on using passwords. Let’s look at these two </a:t>
            </a:r>
            <a:r>
              <a:rPr lang="en-GB"/>
              <a:t>questions together. </a:t>
            </a:r>
            <a:endParaRPr lang="en-GB" dirty="0"/>
          </a:p>
        </p:txBody>
      </p:sp>
      <p:sp>
        <p:nvSpPr>
          <p:cNvPr id="4" name="Slide Number Placeholder 3"/>
          <p:cNvSpPr>
            <a:spLocks noGrp="1"/>
          </p:cNvSpPr>
          <p:nvPr>
            <p:ph type="sldNum" sz="quarter" idx="5"/>
          </p:nvPr>
        </p:nvSpPr>
        <p:spPr/>
        <p:txBody>
          <a:bodyPr/>
          <a:lstStyle/>
          <a:p>
            <a:fld id="{FF69D79B-0093-4289-9F7B-98FE15564C2B}" type="slidenum">
              <a:rPr lang="en-GB" smtClean="0"/>
              <a:t>4</a:t>
            </a:fld>
            <a:endParaRPr lang="en-GB"/>
          </a:p>
        </p:txBody>
      </p:sp>
    </p:spTree>
    <p:extLst>
      <p:ext uri="{BB962C8B-B14F-4D97-AF65-F5344CB8AC3E}">
        <p14:creationId xmlns:p14="http://schemas.microsoft.com/office/powerpoint/2010/main" val="3126211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 5 minute video to introduce passwords</a:t>
            </a:r>
          </a:p>
        </p:txBody>
      </p:sp>
      <p:sp>
        <p:nvSpPr>
          <p:cNvPr id="4" name="Slide Number Placeholder 3"/>
          <p:cNvSpPr>
            <a:spLocks noGrp="1"/>
          </p:cNvSpPr>
          <p:nvPr>
            <p:ph type="sldNum" sz="quarter" idx="5"/>
          </p:nvPr>
        </p:nvSpPr>
        <p:spPr/>
        <p:txBody>
          <a:bodyPr/>
          <a:lstStyle/>
          <a:p>
            <a:fld id="{FF69D79B-0093-4289-9F7B-98FE15564C2B}" type="slidenum">
              <a:rPr lang="en-GB" smtClean="0"/>
              <a:t>5</a:t>
            </a:fld>
            <a:endParaRPr lang="en-GB"/>
          </a:p>
        </p:txBody>
      </p:sp>
    </p:spTree>
    <p:extLst>
      <p:ext uri="{BB962C8B-B14F-4D97-AF65-F5344CB8AC3E}">
        <p14:creationId xmlns:p14="http://schemas.microsoft.com/office/powerpoint/2010/main" val="3552861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exercise is 20 minutes long. Give out the handout.</a:t>
            </a:r>
          </a:p>
        </p:txBody>
      </p:sp>
      <p:sp>
        <p:nvSpPr>
          <p:cNvPr id="4" name="Slide Number Placeholder 3"/>
          <p:cNvSpPr>
            <a:spLocks noGrp="1"/>
          </p:cNvSpPr>
          <p:nvPr>
            <p:ph type="sldNum" sz="quarter" idx="5"/>
          </p:nvPr>
        </p:nvSpPr>
        <p:spPr/>
        <p:txBody>
          <a:bodyPr/>
          <a:lstStyle/>
          <a:p>
            <a:fld id="{FF69D79B-0093-4289-9F7B-98FE15564C2B}" type="slidenum">
              <a:rPr lang="en-GB" smtClean="0"/>
              <a:t>6</a:t>
            </a:fld>
            <a:endParaRPr lang="en-GB"/>
          </a:p>
        </p:txBody>
      </p:sp>
    </p:spTree>
    <p:extLst>
      <p:ext uri="{BB962C8B-B14F-4D97-AF65-F5344CB8AC3E}">
        <p14:creationId xmlns:p14="http://schemas.microsoft.com/office/powerpoint/2010/main" val="1183029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let us complete this first lesson to learn patterns of how to create strong passwords.</a:t>
            </a:r>
          </a:p>
          <a:p>
            <a:endParaRPr lang="en-GB" dirty="0"/>
          </a:p>
          <a:p>
            <a:r>
              <a:rPr lang="en-GB" dirty="0"/>
              <a:t>Notes: The remaining slides are estimated to be covered in 20 mins</a:t>
            </a:r>
          </a:p>
        </p:txBody>
      </p:sp>
      <p:sp>
        <p:nvSpPr>
          <p:cNvPr id="4" name="Slide Number Placeholder 3"/>
          <p:cNvSpPr>
            <a:spLocks noGrp="1"/>
          </p:cNvSpPr>
          <p:nvPr>
            <p:ph type="sldNum" sz="quarter" idx="5"/>
          </p:nvPr>
        </p:nvSpPr>
        <p:spPr/>
        <p:txBody>
          <a:bodyPr/>
          <a:lstStyle/>
          <a:p>
            <a:fld id="{FF69D79B-0093-4289-9F7B-98FE15564C2B}" type="slidenum">
              <a:rPr lang="en-GB" smtClean="0"/>
              <a:t>7</a:t>
            </a:fld>
            <a:endParaRPr lang="en-GB"/>
          </a:p>
        </p:txBody>
      </p:sp>
    </p:spTree>
    <p:extLst>
      <p:ext uri="{BB962C8B-B14F-4D97-AF65-F5344CB8AC3E}">
        <p14:creationId xmlns:p14="http://schemas.microsoft.com/office/powerpoint/2010/main" val="2895361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choosing a password we need to be careful not to fall into some traps. Here are some tips on what to avoid when coming up with passwords. </a:t>
            </a:r>
          </a:p>
          <a:p>
            <a:endParaRPr lang="en-GB" dirty="0"/>
          </a:p>
          <a:p>
            <a:r>
              <a:rPr lang="en-GB" dirty="0"/>
              <a:t>Note: Read out the bullets.</a:t>
            </a:r>
          </a:p>
          <a:p>
            <a:endParaRPr lang="en-GB" dirty="0"/>
          </a:p>
          <a:p>
            <a:r>
              <a:rPr lang="en-GB" dirty="0"/>
              <a:t>Do not use the obvious ones - For example qwerty123 and 12345678 and password1 etc. are in the most-common-passwords-list, https://nordpass.com/most-common-passwords-list/</a:t>
            </a:r>
          </a:p>
          <a:p>
            <a:endParaRPr lang="en-GB" dirty="0"/>
          </a:p>
          <a:p>
            <a:endParaRPr lang="en-GB" dirty="0"/>
          </a:p>
        </p:txBody>
      </p:sp>
      <p:sp>
        <p:nvSpPr>
          <p:cNvPr id="4" name="Slide Number Placeholder 3"/>
          <p:cNvSpPr>
            <a:spLocks noGrp="1"/>
          </p:cNvSpPr>
          <p:nvPr>
            <p:ph type="sldNum" sz="quarter" idx="5"/>
          </p:nvPr>
        </p:nvSpPr>
        <p:spPr/>
        <p:txBody>
          <a:bodyPr/>
          <a:lstStyle/>
          <a:p>
            <a:fld id="{FF69D79B-0093-4289-9F7B-98FE15564C2B}" type="slidenum">
              <a:rPr lang="en-GB" smtClean="0"/>
              <a:t>8</a:t>
            </a:fld>
            <a:endParaRPr lang="en-GB"/>
          </a:p>
        </p:txBody>
      </p:sp>
    </p:spTree>
    <p:extLst>
      <p:ext uri="{BB962C8B-B14F-4D97-AF65-F5344CB8AC3E}">
        <p14:creationId xmlns:p14="http://schemas.microsoft.com/office/powerpoint/2010/main" val="3271337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IsabelleSmith</a:t>
            </a:r>
            <a:r>
              <a:rPr lang="en-GB" dirty="0"/>
              <a:t> is an example of using a family name</a:t>
            </a:r>
          </a:p>
          <a:p>
            <a:r>
              <a:rPr lang="en-GB" dirty="0"/>
              <a:t>ROVER is an example of using a dog’s name</a:t>
            </a:r>
          </a:p>
          <a:p>
            <a:r>
              <a:rPr lang="en-GB" dirty="0"/>
              <a:t>PT10 SAM is an example of a car registration numbers</a:t>
            </a:r>
          </a:p>
          <a:p>
            <a:endParaRPr lang="en-GB" dirty="0"/>
          </a:p>
          <a:p>
            <a:r>
              <a:rPr lang="en-GB" dirty="0"/>
              <a:t>All of these can easily identify you and can be guessed from other sources of information about you, so if someone was trying to guess your password they could use this knowledge to try to guess your passwords.</a:t>
            </a:r>
          </a:p>
        </p:txBody>
      </p:sp>
      <p:sp>
        <p:nvSpPr>
          <p:cNvPr id="4" name="Slide Number Placeholder 3"/>
          <p:cNvSpPr>
            <a:spLocks noGrp="1"/>
          </p:cNvSpPr>
          <p:nvPr>
            <p:ph type="sldNum" sz="quarter" idx="5"/>
          </p:nvPr>
        </p:nvSpPr>
        <p:spPr/>
        <p:txBody>
          <a:bodyPr/>
          <a:lstStyle/>
          <a:p>
            <a:fld id="{FF69D79B-0093-4289-9F7B-98FE15564C2B}" type="slidenum">
              <a:rPr lang="en-GB" smtClean="0"/>
              <a:t>9</a:t>
            </a:fld>
            <a:endParaRPr lang="en-GB"/>
          </a:p>
        </p:txBody>
      </p:sp>
    </p:spTree>
    <p:extLst>
      <p:ext uri="{BB962C8B-B14F-4D97-AF65-F5344CB8AC3E}">
        <p14:creationId xmlns:p14="http://schemas.microsoft.com/office/powerpoint/2010/main" val="850658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D8382-7DF4-4CE7-909A-C3522FEA8D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F02B06C-12AE-4B11-86F2-E42036AD67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35B1B64-7B01-468D-8679-FD06F6086807}"/>
              </a:ext>
            </a:extLst>
          </p:cNvPr>
          <p:cNvSpPr>
            <a:spLocks noGrp="1"/>
          </p:cNvSpPr>
          <p:nvPr>
            <p:ph type="dt" sz="half" idx="10"/>
          </p:nvPr>
        </p:nvSpPr>
        <p:spPr/>
        <p:txBody>
          <a:bodyPr/>
          <a:lstStyle/>
          <a:p>
            <a:fld id="{181B0B18-2B2A-45F4-803F-6AF068BBBC74}" type="datetimeFigureOut">
              <a:rPr lang="en-GB" smtClean="0"/>
              <a:t>16/03/2022</a:t>
            </a:fld>
            <a:endParaRPr lang="en-GB"/>
          </a:p>
        </p:txBody>
      </p:sp>
      <p:sp>
        <p:nvSpPr>
          <p:cNvPr id="5" name="Footer Placeholder 4">
            <a:extLst>
              <a:ext uri="{FF2B5EF4-FFF2-40B4-BE49-F238E27FC236}">
                <a16:creationId xmlns:a16="http://schemas.microsoft.com/office/drawing/2014/main" id="{A20D295B-0317-4EB1-9CEF-23BB084F4CA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7B700D-0B85-483D-B005-50BAC1A4E059}"/>
              </a:ext>
            </a:extLst>
          </p:cNvPr>
          <p:cNvSpPr>
            <a:spLocks noGrp="1"/>
          </p:cNvSpPr>
          <p:nvPr>
            <p:ph type="sldNum" sz="quarter" idx="12"/>
          </p:nvPr>
        </p:nvSpPr>
        <p:spPr/>
        <p:txBody>
          <a:bodyPr/>
          <a:lstStyle/>
          <a:p>
            <a:fld id="{D73CF0A2-8B64-4C33-8FAA-9F8341C41172}" type="slidenum">
              <a:rPr lang="en-GB" smtClean="0"/>
              <a:t>‹#›</a:t>
            </a:fld>
            <a:endParaRPr lang="en-GB"/>
          </a:p>
        </p:txBody>
      </p:sp>
    </p:spTree>
    <p:extLst>
      <p:ext uri="{BB962C8B-B14F-4D97-AF65-F5344CB8AC3E}">
        <p14:creationId xmlns:p14="http://schemas.microsoft.com/office/powerpoint/2010/main" val="25016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2AD98-45E7-4E58-8F1C-E1B9CA608A6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5CBEE5E-9E48-4D12-AA65-926DC3A96B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0A81BA9-E8B7-432D-A6A5-141E8112CB57}"/>
              </a:ext>
            </a:extLst>
          </p:cNvPr>
          <p:cNvSpPr>
            <a:spLocks noGrp="1"/>
          </p:cNvSpPr>
          <p:nvPr>
            <p:ph type="dt" sz="half" idx="10"/>
          </p:nvPr>
        </p:nvSpPr>
        <p:spPr/>
        <p:txBody>
          <a:bodyPr/>
          <a:lstStyle/>
          <a:p>
            <a:fld id="{181B0B18-2B2A-45F4-803F-6AF068BBBC74}" type="datetimeFigureOut">
              <a:rPr lang="en-GB" smtClean="0"/>
              <a:t>16/03/2022</a:t>
            </a:fld>
            <a:endParaRPr lang="en-GB"/>
          </a:p>
        </p:txBody>
      </p:sp>
      <p:sp>
        <p:nvSpPr>
          <p:cNvPr id="5" name="Footer Placeholder 4">
            <a:extLst>
              <a:ext uri="{FF2B5EF4-FFF2-40B4-BE49-F238E27FC236}">
                <a16:creationId xmlns:a16="http://schemas.microsoft.com/office/drawing/2014/main" id="{778A6E65-5881-4D07-98C5-8004B04EE5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EF02DF-CAE8-41FE-8A34-C1570A094661}"/>
              </a:ext>
            </a:extLst>
          </p:cNvPr>
          <p:cNvSpPr>
            <a:spLocks noGrp="1"/>
          </p:cNvSpPr>
          <p:nvPr>
            <p:ph type="sldNum" sz="quarter" idx="12"/>
          </p:nvPr>
        </p:nvSpPr>
        <p:spPr/>
        <p:txBody>
          <a:bodyPr/>
          <a:lstStyle/>
          <a:p>
            <a:fld id="{D73CF0A2-8B64-4C33-8FAA-9F8341C41172}" type="slidenum">
              <a:rPr lang="en-GB" smtClean="0"/>
              <a:t>‹#›</a:t>
            </a:fld>
            <a:endParaRPr lang="en-GB"/>
          </a:p>
        </p:txBody>
      </p:sp>
    </p:spTree>
    <p:extLst>
      <p:ext uri="{BB962C8B-B14F-4D97-AF65-F5344CB8AC3E}">
        <p14:creationId xmlns:p14="http://schemas.microsoft.com/office/powerpoint/2010/main" val="431650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0E692E-328C-4827-948D-E0C8460412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1FCD7D9-C324-4205-9063-5C83A0D488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4098AA7-CE0D-4F04-9D5C-D967A894AF21}"/>
              </a:ext>
            </a:extLst>
          </p:cNvPr>
          <p:cNvSpPr>
            <a:spLocks noGrp="1"/>
          </p:cNvSpPr>
          <p:nvPr>
            <p:ph type="dt" sz="half" idx="10"/>
          </p:nvPr>
        </p:nvSpPr>
        <p:spPr/>
        <p:txBody>
          <a:bodyPr/>
          <a:lstStyle/>
          <a:p>
            <a:fld id="{181B0B18-2B2A-45F4-803F-6AF068BBBC74}" type="datetimeFigureOut">
              <a:rPr lang="en-GB" smtClean="0"/>
              <a:t>16/03/2022</a:t>
            </a:fld>
            <a:endParaRPr lang="en-GB"/>
          </a:p>
        </p:txBody>
      </p:sp>
      <p:sp>
        <p:nvSpPr>
          <p:cNvPr id="5" name="Footer Placeholder 4">
            <a:extLst>
              <a:ext uri="{FF2B5EF4-FFF2-40B4-BE49-F238E27FC236}">
                <a16:creationId xmlns:a16="http://schemas.microsoft.com/office/drawing/2014/main" id="{470EB234-B001-4443-A5E3-9269EF8D95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93573B-008F-4C86-A8E5-681DDA0E82FA}"/>
              </a:ext>
            </a:extLst>
          </p:cNvPr>
          <p:cNvSpPr>
            <a:spLocks noGrp="1"/>
          </p:cNvSpPr>
          <p:nvPr>
            <p:ph type="sldNum" sz="quarter" idx="12"/>
          </p:nvPr>
        </p:nvSpPr>
        <p:spPr/>
        <p:txBody>
          <a:bodyPr/>
          <a:lstStyle/>
          <a:p>
            <a:fld id="{D73CF0A2-8B64-4C33-8FAA-9F8341C41172}" type="slidenum">
              <a:rPr lang="en-GB" smtClean="0"/>
              <a:t>‹#›</a:t>
            </a:fld>
            <a:endParaRPr lang="en-GB"/>
          </a:p>
        </p:txBody>
      </p:sp>
    </p:spTree>
    <p:extLst>
      <p:ext uri="{BB962C8B-B14F-4D97-AF65-F5344CB8AC3E}">
        <p14:creationId xmlns:p14="http://schemas.microsoft.com/office/powerpoint/2010/main" val="1702724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5C5AE-8F68-4E6B-8C70-C61EBEEA93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465FDE1-FCF5-45A1-BEA9-DA78C51892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40C3B82-4B95-4A4D-B6B2-6A93CF1794C2}"/>
              </a:ext>
            </a:extLst>
          </p:cNvPr>
          <p:cNvSpPr>
            <a:spLocks noGrp="1"/>
          </p:cNvSpPr>
          <p:nvPr>
            <p:ph type="dt" sz="half" idx="10"/>
          </p:nvPr>
        </p:nvSpPr>
        <p:spPr/>
        <p:txBody>
          <a:bodyPr/>
          <a:lstStyle/>
          <a:p>
            <a:fld id="{181B0B18-2B2A-45F4-803F-6AF068BBBC74}" type="datetimeFigureOut">
              <a:rPr lang="en-GB" smtClean="0"/>
              <a:t>16/03/2022</a:t>
            </a:fld>
            <a:endParaRPr lang="en-GB"/>
          </a:p>
        </p:txBody>
      </p:sp>
      <p:sp>
        <p:nvSpPr>
          <p:cNvPr id="5" name="Footer Placeholder 4">
            <a:extLst>
              <a:ext uri="{FF2B5EF4-FFF2-40B4-BE49-F238E27FC236}">
                <a16:creationId xmlns:a16="http://schemas.microsoft.com/office/drawing/2014/main" id="{5AC4D999-3CBF-4584-951D-AF03619F602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44C35EA-CE70-41C2-BBDE-F56522F0257C}"/>
              </a:ext>
            </a:extLst>
          </p:cNvPr>
          <p:cNvSpPr>
            <a:spLocks noGrp="1"/>
          </p:cNvSpPr>
          <p:nvPr>
            <p:ph type="sldNum" sz="quarter" idx="12"/>
          </p:nvPr>
        </p:nvSpPr>
        <p:spPr/>
        <p:txBody>
          <a:bodyPr/>
          <a:lstStyle/>
          <a:p>
            <a:fld id="{D73CF0A2-8B64-4C33-8FAA-9F8341C41172}" type="slidenum">
              <a:rPr lang="en-GB" smtClean="0"/>
              <a:t>‹#›</a:t>
            </a:fld>
            <a:endParaRPr lang="en-GB"/>
          </a:p>
        </p:txBody>
      </p:sp>
    </p:spTree>
    <p:extLst>
      <p:ext uri="{BB962C8B-B14F-4D97-AF65-F5344CB8AC3E}">
        <p14:creationId xmlns:p14="http://schemas.microsoft.com/office/powerpoint/2010/main" val="822038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C803E-6074-4989-B8D6-B4DC04F7D3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A8FD5C6-2094-4CF9-B288-FB2925BDED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5552D9-F5B7-4E16-9881-6642088956A0}"/>
              </a:ext>
            </a:extLst>
          </p:cNvPr>
          <p:cNvSpPr>
            <a:spLocks noGrp="1"/>
          </p:cNvSpPr>
          <p:nvPr>
            <p:ph type="dt" sz="half" idx="10"/>
          </p:nvPr>
        </p:nvSpPr>
        <p:spPr/>
        <p:txBody>
          <a:bodyPr/>
          <a:lstStyle/>
          <a:p>
            <a:fld id="{181B0B18-2B2A-45F4-803F-6AF068BBBC74}" type="datetimeFigureOut">
              <a:rPr lang="en-GB" smtClean="0"/>
              <a:t>16/03/2022</a:t>
            </a:fld>
            <a:endParaRPr lang="en-GB"/>
          </a:p>
        </p:txBody>
      </p:sp>
      <p:sp>
        <p:nvSpPr>
          <p:cNvPr id="5" name="Footer Placeholder 4">
            <a:extLst>
              <a:ext uri="{FF2B5EF4-FFF2-40B4-BE49-F238E27FC236}">
                <a16:creationId xmlns:a16="http://schemas.microsoft.com/office/drawing/2014/main" id="{49A4716F-0CAB-4DCB-894B-CFB381CC376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5EC1E7-17E0-4C30-A4A8-CF919EBBE208}"/>
              </a:ext>
            </a:extLst>
          </p:cNvPr>
          <p:cNvSpPr>
            <a:spLocks noGrp="1"/>
          </p:cNvSpPr>
          <p:nvPr>
            <p:ph type="sldNum" sz="quarter" idx="12"/>
          </p:nvPr>
        </p:nvSpPr>
        <p:spPr/>
        <p:txBody>
          <a:bodyPr/>
          <a:lstStyle/>
          <a:p>
            <a:fld id="{D73CF0A2-8B64-4C33-8FAA-9F8341C41172}" type="slidenum">
              <a:rPr lang="en-GB" smtClean="0"/>
              <a:t>‹#›</a:t>
            </a:fld>
            <a:endParaRPr lang="en-GB"/>
          </a:p>
        </p:txBody>
      </p:sp>
    </p:spTree>
    <p:extLst>
      <p:ext uri="{BB962C8B-B14F-4D97-AF65-F5344CB8AC3E}">
        <p14:creationId xmlns:p14="http://schemas.microsoft.com/office/powerpoint/2010/main" val="1065209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B188-F941-4124-9E38-57196118DAA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EBFEB67-7A42-4828-92A4-7A29A6BA65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960E56E-0DAA-4CB5-B392-900AAAC749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2D0817F-C20C-46C1-8F8E-F28098C3F2FF}"/>
              </a:ext>
            </a:extLst>
          </p:cNvPr>
          <p:cNvSpPr>
            <a:spLocks noGrp="1"/>
          </p:cNvSpPr>
          <p:nvPr>
            <p:ph type="dt" sz="half" idx="10"/>
          </p:nvPr>
        </p:nvSpPr>
        <p:spPr/>
        <p:txBody>
          <a:bodyPr/>
          <a:lstStyle/>
          <a:p>
            <a:fld id="{181B0B18-2B2A-45F4-803F-6AF068BBBC74}" type="datetimeFigureOut">
              <a:rPr lang="en-GB" smtClean="0"/>
              <a:t>16/03/2022</a:t>
            </a:fld>
            <a:endParaRPr lang="en-GB"/>
          </a:p>
        </p:txBody>
      </p:sp>
      <p:sp>
        <p:nvSpPr>
          <p:cNvPr id="6" name="Footer Placeholder 5">
            <a:extLst>
              <a:ext uri="{FF2B5EF4-FFF2-40B4-BE49-F238E27FC236}">
                <a16:creationId xmlns:a16="http://schemas.microsoft.com/office/drawing/2014/main" id="{5F7F763B-3C09-4A47-9124-A92F624A4F3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736C84-BA2E-4F62-A70A-BB75CFFDD3ED}"/>
              </a:ext>
            </a:extLst>
          </p:cNvPr>
          <p:cNvSpPr>
            <a:spLocks noGrp="1"/>
          </p:cNvSpPr>
          <p:nvPr>
            <p:ph type="sldNum" sz="quarter" idx="12"/>
          </p:nvPr>
        </p:nvSpPr>
        <p:spPr/>
        <p:txBody>
          <a:bodyPr/>
          <a:lstStyle/>
          <a:p>
            <a:fld id="{D73CF0A2-8B64-4C33-8FAA-9F8341C41172}" type="slidenum">
              <a:rPr lang="en-GB" smtClean="0"/>
              <a:t>‹#›</a:t>
            </a:fld>
            <a:endParaRPr lang="en-GB"/>
          </a:p>
        </p:txBody>
      </p:sp>
    </p:spTree>
    <p:extLst>
      <p:ext uri="{BB962C8B-B14F-4D97-AF65-F5344CB8AC3E}">
        <p14:creationId xmlns:p14="http://schemas.microsoft.com/office/powerpoint/2010/main" val="3792749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B970A-3885-4A97-9B7F-194A4DAB0DE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7942919-4700-46CF-A0CA-D81361DA9B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7C4257-8770-4565-85B8-033976353A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5602275-D8AD-4825-BB00-349957BFD5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284C8F-3871-4A72-A2AF-A220C68AF8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2665EB4-D257-4DEF-8A1D-97D344531034}"/>
              </a:ext>
            </a:extLst>
          </p:cNvPr>
          <p:cNvSpPr>
            <a:spLocks noGrp="1"/>
          </p:cNvSpPr>
          <p:nvPr>
            <p:ph type="dt" sz="half" idx="10"/>
          </p:nvPr>
        </p:nvSpPr>
        <p:spPr/>
        <p:txBody>
          <a:bodyPr/>
          <a:lstStyle/>
          <a:p>
            <a:fld id="{181B0B18-2B2A-45F4-803F-6AF068BBBC74}" type="datetimeFigureOut">
              <a:rPr lang="en-GB" smtClean="0"/>
              <a:t>16/03/2022</a:t>
            </a:fld>
            <a:endParaRPr lang="en-GB"/>
          </a:p>
        </p:txBody>
      </p:sp>
      <p:sp>
        <p:nvSpPr>
          <p:cNvPr id="8" name="Footer Placeholder 7">
            <a:extLst>
              <a:ext uri="{FF2B5EF4-FFF2-40B4-BE49-F238E27FC236}">
                <a16:creationId xmlns:a16="http://schemas.microsoft.com/office/drawing/2014/main" id="{4B0C7876-B6DC-41E2-A775-4F5A12336BC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8C46A79-BDEA-44D4-866A-16CC6E636BFE}"/>
              </a:ext>
            </a:extLst>
          </p:cNvPr>
          <p:cNvSpPr>
            <a:spLocks noGrp="1"/>
          </p:cNvSpPr>
          <p:nvPr>
            <p:ph type="sldNum" sz="quarter" idx="12"/>
          </p:nvPr>
        </p:nvSpPr>
        <p:spPr/>
        <p:txBody>
          <a:bodyPr/>
          <a:lstStyle/>
          <a:p>
            <a:fld id="{D73CF0A2-8B64-4C33-8FAA-9F8341C41172}" type="slidenum">
              <a:rPr lang="en-GB" smtClean="0"/>
              <a:t>‹#›</a:t>
            </a:fld>
            <a:endParaRPr lang="en-GB"/>
          </a:p>
        </p:txBody>
      </p:sp>
    </p:spTree>
    <p:extLst>
      <p:ext uri="{BB962C8B-B14F-4D97-AF65-F5344CB8AC3E}">
        <p14:creationId xmlns:p14="http://schemas.microsoft.com/office/powerpoint/2010/main" val="1680099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3E1AA-5AA7-4E49-9BE3-14A2AB7935B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F051D6E-39F8-4351-9464-E775845E1064}"/>
              </a:ext>
            </a:extLst>
          </p:cNvPr>
          <p:cNvSpPr>
            <a:spLocks noGrp="1"/>
          </p:cNvSpPr>
          <p:nvPr>
            <p:ph type="dt" sz="half" idx="10"/>
          </p:nvPr>
        </p:nvSpPr>
        <p:spPr/>
        <p:txBody>
          <a:bodyPr/>
          <a:lstStyle/>
          <a:p>
            <a:fld id="{181B0B18-2B2A-45F4-803F-6AF068BBBC74}" type="datetimeFigureOut">
              <a:rPr lang="en-GB" smtClean="0"/>
              <a:t>16/03/2022</a:t>
            </a:fld>
            <a:endParaRPr lang="en-GB"/>
          </a:p>
        </p:txBody>
      </p:sp>
      <p:sp>
        <p:nvSpPr>
          <p:cNvPr id="4" name="Footer Placeholder 3">
            <a:extLst>
              <a:ext uri="{FF2B5EF4-FFF2-40B4-BE49-F238E27FC236}">
                <a16:creationId xmlns:a16="http://schemas.microsoft.com/office/drawing/2014/main" id="{91C5E3DD-019A-4F05-AE6E-F6E26275A0A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8505122-550A-4768-8169-1CF9F801098C}"/>
              </a:ext>
            </a:extLst>
          </p:cNvPr>
          <p:cNvSpPr>
            <a:spLocks noGrp="1"/>
          </p:cNvSpPr>
          <p:nvPr>
            <p:ph type="sldNum" sz="quarter" idx="12"/>
          </p:nvPr>
        </p:nvSpPr>
        <p:spPr/>
        <p:txBody>
          <a:bodyPr/>
          <a:lstStyle/>
          <a:p>
            <a:fld id="{D73CF0A2-8B64-4C33-8FAA-9F8341C41172}" type="slidenum">
              <a:rPr lang="en-GB" smtClean="0"/>
              <a:t>‹#›</a:t>
            </a:fld>
            <a:endParaRPr lang="en-GB"/>
          </a:p>
        </p:txBody>
      </p:sp>
    </p:spTree>
    <p:extLst>
      <p:ext uri="{BB962C8B-B14F-4D97-AF65-F5344CB8AC3E}">
        <p14:creationId xmlns:p14="http://schemas.microsoft.com/office/powerpoint/2010/main" val="515624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86D550-43F0-4F63-8DE7-8A5F700397BA}"/>
              </a:ext>
            </a:extLst>
          </p:cNvPr>
          <p:cNvSpPr>
            <a:spLocks noGrp="1"/>
          </p:cNvSpPr>
          <p:nvPr>
            <p:ph type="dt" sz="half" idx="10"/>
          </p:nvPr>
        </p:nvSpPr>
        <p:spPr/>
        <p:txBody>
          <a:bodyPr/>
          <a:lstStyle/>
          <a:p>
            <a:fld id="{181B0B18-2B2A-45F4-803F-6AF068BBBC74}" type="datetimeFigureOut">
              <a:rPr lang="en-GB" smtClean="0"/>
              <a:t>16/03/2022</a:t>
            </a:fld>
            <a:endParaRPr lang="en-GB"/>
          </a:p>
        </p:txBody>
      </p:sp>
      <p:sp>
        <p:nvSpPr>
          <p:cNvPr id="3" name="Footer Placeholder 2">
            <a:extLst>
              <a:ext uri="{FF2B5EF4-FFF2-40B4-BE49-F238E27FC236}">
                <a16:creationId xmlns:a16="http://schemas.microsoft.com/office/drawing/2014/main" id="{0F3ACCDC-726F-4AB2-9C9E-EDCA678F338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E431EDC-7BE9-45F9-A1E0-D3801EC2DAFB}"/>
              </a:ext>
            </a:extLst>
          </p:cNvPr>
          <p:cNvSpPr>
            <a:spLocks noGrp="1"/>
          </p:cNvSpPr>
          <p:nvPr>
            <p:ph type="sldNum" sz="quarter" idx="12"/>
          </p:nvPr>
        </p:nvSpPr>
        <p:spPr/>
        <p:txBody>
          <a:bodyPr/>
          <a:lstStyle/>
          <a:p>
            <a:fld id="{D73CF0A2-8B64-4C33-8FAA-9F8341C41172}" type="slidenum">
              <a:rPr lang="en-GB" smtClean="0"/>
              <a:t>‹#›</a:t>
            </a:fld>
            <a:endParaRPr lang="en-GB"/>
          </a:p>
        </p:txBody>
      </p:sp>
    </p:spTree>
    <p:extLst>
      <p:ext uri="{BB962C8B-B14F-4D97-AF65-F5344CB8AC3E}">
        <p14:creationId xmlns:p14="http://schemas.microsoft.com/office/powerpoint/2010/main" val="3934412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70AA4-D7AB-4393-962A-4596A44533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C617F2B-8D6F-4593-B8EE-E343A4F64F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C254A5D-8074-43A2-8768-5B3F9F9BA3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02CA1A-D1EA-4F3B-9B06-9BE87274B685}"/>
              </a:ext>
            </a:extLst>
          </p:cNvPr>
          <p:cNvSpPr>
            <a:spLocks noGrp="1"/>
          </p:cNvSpPr>
          <p:nvPr>
            <p:ph type="dt" sz="half" idx="10"/>
          </p:nvPr>
        </p:nvSpPr>
        <p:spPr/>
        <p:txBody>
          <a:bodyPr/>
          <a:lstStyle/>
          <a:p>
            <a:fld id="{181B0B18-2B2A-45F4-803F-6AF068BBBC74}" type="datetimeFigureOut">
              <a:rPr lang="en-GB" smtClean="0"/>
              <a:t>16/03/2022</a:t>
            </a:fld>
            <a:endParaRPr lang="en-GB"/>
          </a:p>
        </p:txBody>
      </p:sp>
      <p:sp>
        <p:nvSpPr>
          <p:cNvPr id="6" name="Footer Placeholder 5">
            <a:extLst>
              <a:ext uri="{FF2B5EF4-FFF2-40B4-BE49-F238E27FC236}">
                <a16:creationId xmlns:a16="http://schemas.microsoft.com/office/drawing/2014/main" id="{05C9059E-E1F2-46E2-AA8B-A022398F500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9E69E83-08BB-4C50-8986-9AA48BA48C2C}"/>
              </a:ext>
            </a:extLst>
          </p:cNvPr>
          <p:cNvSpPr>
            <a:spLocks noGrp="1"/>
          </p:cNvSpPr>
          <p:nvPr>
            <p:ph type="sldNum" sz="quarter" idx="12"/>
          </p:nvPr>
        </p:nvSpPr>
        <p:spPr/>
        <p:txBody>
          <a:bodyPr/>
          <a:lstStyle/>
          <a:p>
            <a:fld id="{D73CF0A2-8B64-4C33-8FAA-9F8341C41172}" type="slidenum">
              <a:rPr lang="en-GB" smtClean="0"/>
              <a:t>‹#›</a:t>
            </a:fld>
            <a:endParaRPr lang="en-GB"/>
          </a:p>
        </p:txBody>
      </p:sp>
    </p:spTree>
    <p:extLst>
      <p:ext uri="{BB962C8B-B14F-4D97-AF65-F5344CB8AC3E}">
        <p14:creationId xmlns:p14="http://schemas.microsoft.com/office/powerpoint/2010/main" val="854999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F08DE-CCF0-4533-8FC8-B5CA83D6A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166030B-8F12-4BAA-8BF3-CBDBB0C997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4B21C36-6A18-47D4-A079-739D5E7998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06470E-E0C4-4740-AEF2-B0B09418F549}"/>
              </a:ext>
            </a:extLst>
          </p:cNvPr>
          <p:cNvSpPr>
            <a:spLocks noGrp="1"/>
          </p:cNvSpPr>
          <p:nvPr>
            <p:ph type="dt" sz="half" idx="10"/>
          </p:nvPr>
        </p:nvSpPr>
        <p:spPr/>
        <p:txBody>
          <a:bodyPr/>
          <a:lstStyle/>
          <a:p>
            <a:fld id="{181B0B18-2B2A-45F4-803F-6AF068BBBC74}" type="datetimeFigureOut">
              <a:rPr lang="en-GB" smtClean="0"/>
              <a:t>16/03/2022</a:t>
            </a:fld>
            <a:endParaRPr lang="en-GB"/>
          </a:p>
        </p:txBody>
      </p:sp>
      <p:sp>
        <p:nvSpPr>
          <p:cNvPr id="6" name="Footer Placeholder 5">
            <a:extLst>
              <a:ext uri="{FF2B5EF4-FFF2-40B4-BE49-F238E27FC236}">
                <a16:creationId xmlns:a16="http://schemas.microsoft.com/office/drawing/2014/main" id="{2F0D25FC-9FEF-4AF4-90FF-8EF87F9C006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119267-CCEE-4304-AB0A-FE658EC06C4E}"/>
              </a:ext>
            </a:extLst>
          </p:cNvPr>
          <p:cNvSpPr>
            <a:spLocks noGrp="1"/>
          </p:cNvSpPr>
          <p:nvPr>
            <p:ph type="sldNum" sz="quarter" idx="12"/>
          </p:nvPr>
        </p:nvSpPr>
        <p:spPr/>
        <p:txBody>
          <a:bodyPr/>
          <a:lstStyle/>
          <a:p>
            <a:fld id="{D73CF0A2-8B64-4C33-8FAA-9F8341C41172}" type="slidenum">
              <a:rPr lang="en-GB" smtClean="0"/>
              <a:t>‹#›</a:t>
            </a:fld>
            <a:endParaRPr lang="en-GB"/>
          </a:p>
        </p:txBody>
      </p:sp>
    </p:spTree>
    <p:extLst>
      <p:ext uri="{BB962C8B-B14F-4D97-AF65-F5344CB8AC3E}">
        <p14:creationId xmlns:p14="http://schemas.microsoft.com/office/powerpoint/2010/main" val="366976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C192ED-E669-42BC-9FC3-37AACBE673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9BF0BA-35B2-4656-BE25-546E13EA68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C592AC-A38E-4639-87BC-37743A982C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1B0B18-2B2A-45F4-803F-6AF068BBBC74}" type="datetimeFigureOut">
              <a:rPr lang="en-GB" smtClean="0"/>
              <a:t>16/03/2022</a:t>
            </a:fld>
            <a:endParaRPr lang="en-GB"/>
          </a:p>
        </p:txBody>
      </p:sp>
      <p:sp>
        <p:nvSpPr>
          <p:cNvPr id="5" name="Footer Placeholder 4">
            <a:extLst>
              <a:ext uri="{FF2B5EF4-FFF2-40B4-BE49-F238E27FC236}">
                <a16:creationId xmlns:a16="http://schemas.microsoft.com/office/drawing/2014/main" id="{645C5C1E-3F86-43CA-8529-3B70A074A7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AA5FA6D-D016-42C6-BF3E-080B9A689F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3CF0A2-8B64-4C33-8FAA-9F8341C41172}" type="slidenum">
              <a:rPr lang="en-GB" smtClean="0"/>
              <a:t>‹#›</a:t>
            </a:fld>
            <a:endParaRPr lang="en-GB"/>
          </a:p>
        </p:txBody>
      </p:sp>
    </p:spTree>
    <p:extLst>
      <p:ext uri="{BB962C8B-B14F-4D97-AF65-F5344CB8AC3E}">
        <p14:creationId xmlns:p14="http://schemas.microsoft.com/office/powerpoint/2010/main" val="1015006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4701-0109-40AC-9B81-4B1B8D245DCD}"/>
              </a:ext>
            </a:extLst>
          </p:cNvPr>
          <p:cNvSpPr>
            <a:spLocks noGrp="1"/>
          </p:cNvSpPr>
          <p:nvPr>
            <p:ph type="ctrTitle"/>
          </p:nvPr>
        </p:nvSpPr>
        <p:spPr/>
        <p:txBody>
          <a:bodyPr/>
          <a:lstStyle/>
          <a:p>
            <a:r>
              <a:rPr lang="en-GB" dirty="0"/>
              <a:t>What is </a:t>
            </a:r>
            <a:r>
              <a:rPr lang="en-GB"/>
              <a:t>a password</a:t>
            </a:r>
            <a:br>
              <a:rPr lang="en-GB" dirty="0"/>
            </a:br>
            <a:r>
              <a:rPr lang="en-GB" dirty="0"/>
              <a:t>Lesson 1</a:t>
            </a:r>
          </a:p>
        </p:txBody>
      </p:sp>
      <p:pic>
        <p:nvPicPr>
          <p:cNvPr id="4" name="Picture 3" descr="Logo&#10;&#10;Description automatically generated">
            <a:extLst>
              <a:ext uri="{FF2B5EF4-FFF2-40B4-BE49-F238E27FC236}">
                <a16:creationId xmlns:a16="http://schemas.microsoft.com/office/drawing/2014/main" id="{B4CD2D71-F0B5-4220-9233-BEABC4D5441A}"/>
              </a:ext>
            </a:extLst>
          </p:cNvPr>
          <p:cNvPicPr/>
          <p:nvPr/>
        </p:nvPicPr>
        <p:blipFill>
          <a:blip r:embed="rId3">
            <a:extLst>
              <a:ext uri="{28A0092B-C50C-407E-A947-70E740481C1C}">
                <a14:useLocalDpi xmlns:a14="http://schemas.microsoft.com/office/drawing/2010/main" val="0"/>
              </a:ext>
            </a:extLst>
          </a:blip>
          <a:stretch>
            <a:fillRect/>
          </a:stretch>
        </p:blipFill>
        <p:spPr>
          <a:xfrm>
            <a:off x="10922000" y="5638800"/>
            <a:ext cx="685800" cy="696649"/>
          </a:xfrm>
          <a:prstGeom prst="rect">
            <a:avLst/>
          </a:prstGeom>
        </p:spPr>
      </p:pic>
    </p:spTree>
    <p:extLst>
      <p:ext uri="{BB962C8B-B14F-4D97-AF65-F5344CB8AC3E}">
        <p14:creationId xmlns:p14="http://schemas.microsoft.com/office/powerpoint/2010/main" val="519804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FC8E8-A611-4A81-8155-D4085F2178D1}"/>
              </a:ext>
            </a:extLst>
          </p:cNvPr>
          <p:cNvSpPr>
            <a:spLocks noGrp="1"/>
          </p:cNvSpPr>
          <p:nvPr>
            <p:ph type="title"/>
          </p:nvPr>
        </p:nvSpPr>
        <p:spPr/>
        <p:txBody>
          <a:bodyPr/>
          <a:lstStyle/>
          <a:p>
            <a:r>
              <a:rPr lang="en-GB" dirty="0"/>
              <a:t>What password to pick?</a:t>
            </a:r>
          </a:p>
        </p:txBody>
      </p:sp>
      <p:sp>
        <p:nvSpPr>
          <p:cNvPr id="3" name="Content Placeholder 2">
            <a:extLst>
              <a:ext uri="{FF2B5EF4-FFF2-40B4-BE49-F238E27FC236}">
                <a16:creationId xmlns:a16="http://schemas.microsoft.com/office/drawing/2014/main" id="{B6CCDA6D-FDC1-4E53-A9F8-C9046C5B02A8}"/>
              </a:ext>
            </a:extLst>
          </p:cNvPr>
          <p:cNvSpPr>
            <a:spLocks noGrp="1"/>
          </p:cNvSpPr>
          <p:nvPr>
            <p:ph idx="1"/>
          </p:nvPr>
        </p:nvSpPr>
        <p:spPr>
          <a:xfrm>
            <a:off x="838200" y="1825625"/>
            <a:ext cx="8833941" cy="4351338"/>
          </a:xfrm>
        </p:spPr>
        <p:txBody>
          <a:bodyPr>
            <a:normAutofit/>
          </a:bodyPr>
          <a:lstStyle/>
          <a:p>
            <a:r>
              <a:rPr lang="en-GB" dirty="0"/>
              <a:t>Do not use the obvious ones</a:t>
            </a:r>
          </a:p>
          <a:p>
            <a:r>
              <a:rPr lang="en-GB" dirty="0"/>
              <a:t>Do not use ones that are personal to you?	</a:t>
            </a:r>
          </a:p>
          <a:p>
            <a:pPr lvl="1"/>
            <a:r>
              <a:rPr lang="en-GB" dirty="0"/>
              <a:t>No family names</a:t>
            </a:r>
          </a:p>
          <a:p>
            <a:pPr lvl="1"/>
            <a:r>
              <a:rPr lang="en-GB" dirty="0"/>
              <a:t>No dog names</a:t>
            </a:r>
          </a:p>
          <a:p>
            <a:pPr lvl="1"/>
            <a:r>
              <a:rPr lang="en-GB" dirty="0"/>
              <a:t>No car registrations</a:t>
            </a:r>
          </a:p>
          <a:p>
            <a:pPr lvl="1"/>
            <a:r>
              <a:rPr lang="en-GB" dirty="0"/>
              <a:t>Anything that can identify you</a:t>
            </a:r>
          </a:p>
          <a:p>
            <a:r>
              <a:rPr lang="en-GB" dirty="0"/>
              <a:t>Do not use your email or username for the website in the password</a:t>
            </a:r>
          </a:p>
          <a:p>
            <a:pPr lvl="1"/>
            <a:endParaRPr lang="en-GB" dirty="0"/>
          </a:p>
        </p:txBody>
      </p:sp>
      <p:pic>
        <p:nvPicPr>
          <p:cNvPr id="4" name="Picture 3" descr="Logo&#10;&#10;Description automatically generated">
            <a:extLst>
              <a:ext uri="{FF2B5EF4-FFF2-40B4-BE49-F238E27FC236}">
                <a16:creationId xmlns:a16="http://schemas.microsoft.com/office/drawing/2014/main" id="{B9774461-0A72-424F-8820-B7A0EF8040B0}"/>
              </a:ext>
            </a:extLst>
          </p:cNvPr>
          <p:cNvPicPr/>
          <p:nvPr/>
        </p:nvPicPr>
        <p:blipFill>
          <a:blip r:embed="rId3">
            <a:extLst>
              <a:ext uri="{28A0092B-C50C-407E-A947-70E740481C1C}">
                <a14:useLocalDpi xmlns:a14="http://schemas.microsoft.com/office/drawing/2010/main" val="0"/>
              </a:ext>
            </a:extLst>
          </a:blip>
          <a:stretch>
            <a:fillRect/>
          </a:stretch>
        </p:blipFill>
        <p:spPr>
          <a:xfrm>
            <a:off x="10922000" y="5638800"/>
            <a:ext cx="685800" cy="696649"/>
          </a:xfrm>
          <a:prstGeom prst="rect">
            <a:avLst/>
          </a:prstGeom>
        </p:spPr>
      </p:pic>
      <p:sp>
        <p:nvSpPr>
          <p:cNvPr id="17" name="TextBox 16">
            <a:extLst>
              <a:ext uri="{FF2B5EF4-FFF2-40B4-BE49-F238E27FC236}">
                <a16:creationId xmlns:a16="http://schemas.microsoft.com/office/drawing/2014/main" id="{BBFC95F7-BCFB-460C-BB50-FE0E35334238}"/>
              </a:ext>
            </a:extLst>
          </p:cNvPr>
          <p:cNvSpPr txBox="1"/>
          <p:nvPr/>
        </p:nvSpPr>
        <p:spPr>
          <a:xfrm>
            <a:off x="6674494" y="5051096"/>
            <a:ext cx="3213785" cy="369332"/>
          </a:xfrm>
          <a:prstGeom prst="rect">
            <a:avLst/>
          </a:prstGeom>
          <a:noFill/>
          <a:ln>
            <a:solidFill>
              <a:srgbClr val="FF0000"/>
            </a:solidFill>
          </a:ln>
        </p:spPr>
        <p:txBody>
          <a:bodyPr wrap="square" rtlCol="0">
            <a:spAutoFit/>
          </a:bodyPr>
          <a:lstStyle/>
          <a:p>
            <a:r>
              <a:rPr lang="en-GB" dirty="0"/>
              <a:t>name@gmail.com.1234</a:t>
            </a:r>
          </a:p>
        </p:txBody>
      </p:sp>
      <p:sp>
        <p:nvSpPr>
          <p:cNvPr id="16" name="TextBox 15">
            <a:extLst>
              <a:ext uri="{FF2B5EF4-FFF2-40B4-BE49-F238E27FC236}">
                <a16:creationId xmlns:a16="http://schemas.microsoft.com/office/drawing/2014/main" id="{7B2C56CC-AE3D-4713-B0C2-020DB2850924}"/>
              </a:ext>
            </a:extLst>
          </p:cNvPr>
          <p:cNvSpPr txBox="1"/>
          <p:nvPr/>
        </p:nvSpPr>
        <p:spPr>
          <a:xfrm>
            <a:off x="6737496" y="5638800"/>
            <a:ext cx="2373050" cy="369332"/>
          </a:xfrm>
          <a:prstGeom prst="rect">
            <a:avLst/>
          </a:prstGeom>
          <a:noFill/>
          <a:ln>
            <a:solidFill>
              <a:srgbClr val="FF0000"/>
            </a:solidFill>
          </a:ln>
        </p:spPr>
        <p:txBody>
          <a:bodyPr wrap="square" rtlCol="0">
            <a:spAutoFit/>
          </a:bodyPr>
          <a:lstStyle/>
          <a:p>
            <a:r>
              <a:rPr lang="en-GB" dirty="0" err="1"/>
              <a:t>username.password</a:t>
            </a:r>
            <a:endParaRPr lang="en-GB" dirty="0"/>
          </a:p>
        </p:txBody>
      </p:sp>
    </p:spTree>
    <p:extLst>
      <p:ext uri="{BB962C8B-B14F-4D97-AF65-F5344CB8AC3E}">
        <p14:creationId xmlns:p14="http://schemas.microsoft.com/office/powerpoint/2010/main" val="1124045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FC8E8-A611-4A81-8155-D4085F2178D1}"/>
              </a:ext>
            </a:extLst>
          </p:cNvPr>
          <p:cNvSpPr>
            <a:spLocks noGrp="1"/>
          </p:cNvSpPr>
          <p:nvPr>
            <p:ph type="title"/>
          </p:nvPr>
        </p:nvSpPr>
        <p:spPr/>
        <p:txBody>
          <a:bodyPr/>
          <a:lstStyle/>
          <a:p>
            <a:r>
              <a:rPr lang="en-GB" dirty="0"/>
              <a:t>What password to pick?</a:t>
            </a:r>
          </a:p>
        </p:txBody>
      </p:sp>
      <p:sp>
        <p:nvSpPr>
          <p:cNvPr id="3" name="Content Placeholder 2">
            <a:extLst>
              <a:ext uri="{FF2B5EF4-FFF2-40B4-BE49-F238E27FC236}">
                <a16:creationId xmlns:a16="http://schemas.microsoft.com/office/drawing/2014/main" id="{B6CCDA6D-FDC1-4E53-A9F8-C9046C5B02A8}"/>
              </a:ext>
            </a:extLst>
          </p:cNvPr>
          <p:cNvSpPr>
            <a:spLocks noGrp="1"/>
          </p:cNvSpPr>
          <p:nvPr>
            <p:ph idx="1"/>
          </p:nvPr>
        </p:nvSpPr>
        <p:spPr>
          <a:xfrm>
            <a:off x="838200" y="1825625"/>
            <a:ext cx="8833941" cy="4351338"/>
          </a:xfrm>
        </p:spPr>
        <p:txBody>
          <a:bodyPr>
            <a:normAutofit fontScale="92500" lnSpcReduction="20000"/>
          </a:bodyPr>
          <a:lstStyle/>
          <a:p>
            <a:r>
              <a:rPr lang="en-GB" dirty="0"/>
              <a:t>Do not use the obvious ones</a:t>
            </a:r>
          </a:p>
          <a:p>
            <a:r>
              <a:rPr lang="en-GB" dirty="0"/>
              <a:t>Do not use ones that are personal to you?	</a:t>
            </a:r>
          </a:p>
          <a:p>
            <a:pPr lvl="1"/>
            <a:r>
              <a:rPr lang="en-GB" dirty="0"/>
              <a:t>No family names</a:t>
            </a:r>
          </a:p>
          <a:p>
            <a:pPr lvl="1"/>
            <a:r>
              <a:rPr lang="en-GB" dirty="0"/>
              <a:t>No dog names</a:t>
            </a:r>
          </a:p>
          <a:p>
            <a:pPr lvl="1"/>
            <a:r>
              <a:rPr lang="en-GB" dirty="0"/>
              <a:t>No car registrations</a:t>
            </a:r>
          </a:p>
          <a:p>
            <a:pPr lvl="1"/>
            <a:r>
              <a:rPr lang="en-GB" dirty="0"/>
              <a:t>Anything that can identify you</a:t>
            </a:r>
          </a:p>
          <a:p>
            <a:r>
              <a:rPr lang="en-GB" dirty="0"/>
              <a:t>Do not use your email or username for the website in the password</a:t>
            </a:r>
          </a:p>
          <a:p>
            <a:r>
              <a:rPr lang="en-GB" dirty="0"/>
              <a:t>Do not user the website name in the password</a:t>
            </a:r>
          </a:p>
          <a:p>
            <a:r>
              <a:rPr lang="en-GB" dirty="0"/>
              <a:t>The words in a password need to be random</a:t>
            </a:r>
          </a:p>
          <a:p>
            <a:pPr lvl="1"/>
            <a:r>
              <a:rPr lang="en-GB" dirty="0"/>
              <a:t>Do not use passwords that are too contextual to the website</a:t>
            </a:r>
          </a:p>
          <a:p>
            <a:pPr lvl="1"/>
            <a:r>
              <a:rPr lang="en-GB" dirty="0"/>
              <a:t>For example, </a:t>
            </a:r>
            <a:r>
              <a:rPr lang="en-GB" i="1" dirty="0" err="1"/>
              <a:t>teabreadbiscuits</a:t>
            </a:r>
            <a:r>
              <a:rPr lang="en-GB" dirty="0"/>
              <a:t> on a shopping website is too contextual</a:t>
            </a:r>
          </a:p>
          <a:p>
            <a:pPr marL="457200" lvl="1" indent="0">
              <a:buNone/>
            </a:pPr>
            <a:endParaRPr lang="en-GB" dirty="0"/>
          </a:p>
        </p:txBody>
      </p:sp>
      <p:pic>
        <p:nvPicPr>
          <p:cNvPr id="4" name="Picture 3" descr="Logo&#10;&#10;Description automatically generated">
            <a:extLst>
              <a:ext uri="{FF2B5EF4-FFF2-40B4-BE49-F238E27FC236}">
                <a16:creationId xmlns:a16="http://schemas.microsoft.com/office/drawing/2014/main" id="{B9774461-0A72-424F-8820-B7A0EF8040B0}"/>
              </a:ext>
            </a:extLst>
          </p:cNvPr>
          <p:cNvPicPr/>
          <p:nvPr/>
        </p:nvPicPr>
        <p:blipFill>
          <a:blip r:embed="rId3">
            <a:extLst>
              <a:ext uri="{28A0092B-C50C-407E-A947-70E740481C1C}">
                <a14:useLocalDpi xmlns:a14="http://schemas.microsoft.com/office/drawing/2010/main" val="0"/>
              </a:ext>
            </a:extLst>
          </a:blip>
          <a:stretch>
            <a:fillRect/>
          </a:stretch>
        </p:blipFill>
        <p:spPr>
          <a:xfrm>
            <a:off x="10922000" y="5638800"/>
            <a:ext cx="685800" cy="696649"/>
          </a:xfrm>
          <a:prstGeom prst="rect">
            <a:avLst/>
          </a:prstGeom>
        </p:spPr>
      </p:pic>
    </p:spTree>
    <p:extLst>
      <p:ext uri="{BB962C8B-B14F-4D97-AF65-F5344CB8AC3E}">
        <p14:creationId xmlns:p14="http://schemas.microsoft.com/office/powerpoint/2010/main" val="1012099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35C2-5982-4E3B-B725-D4008D51C775}"/>
              </a:ext>
            </a:extLst>
          </p:cNvPr>
          <p:cNvSpPr>
            <a:spLocks noGrp="1"/>
          </p:cNvSpPr>
          <p:nvPr>
            <p:ph type="title"/>
          </p:nvPr>
        </p:nvSpPr>
        <p:spPr/>
        <p:txBody>
          <a:bodyPr/>
          <a:lstStyle/>
          <a:p>
            <a:r>
              <a:rPr lang="en-GB" dirty="0"/>
              <a:t>Pick Three Random Words</a:t>
            </a:r>
          </a:p>
        </p:txBody>
      </p:sp>
      <p:sp>
        <p:nvSpPr>
          <p:cNvPr id="3" name="Content Placeholder 2">
            <a:extLst>
              <a:ext uri="{FF2B5EF4-FFF2-40B4-BE49-F238E27FC236}">
                <a16:creationId xmlns:a16="http://schemas.microsoft.com/office/drawing/2014/main" id="{76F3A915-2D27-4B9C-8145-4EBF1A8E1B1D}"/>
              </a:ext>
            </a:extLst>
          </p:cNvPr>
          <p:cNvSpPr>
            <a:spLocks noGrp="1"/>
          </p:cNvSpPr>
          <p:nvPr>
            <p:ph idx="1"/>
          </p:nvPr>
        </p:nvSpPr>
        <p:spPr>
          <a:xfrm>
            <a:off x="838200" y="1825625"/>
            <a:ext cx="5344886" cy="4542518"/>
          </a:xfrm>
        </p:spPr>
        <p:txBody>
          <a:bodyPr>
            <a:normAutofit/>
          </a:bodyPr>
          <a:lstStyle/>
          <a:p>
            <a:r>
              <a:rPr lang="en-GB" dirty="0"/>
              <a:t>Choose 3 a three random word password</a:t>
            </a:r>
          </a:p>
          <a:p>
            <a:r>
              <a:rPr lang="en-GB" dirty="0"/>
              <a:t>Will this always be enough as a strong password? 	</a:t>
            </a:r>
          </a:p>
          <a:p>
            <a:r>
              <a:rPr lang="en-GB" dirty="0"/>
              <a:t>Sometimes websites also require passwords to have </a:t>
            </a:r>
            <a:r>
              <a:rPr lang="en-GB" b="1" dirty="0">
                <a:solidFill>
                  <a:srgbClr val="FF0000"/>
                </a:solidFill>
              </a:rPr>
              <a:t>special characters, upper case letters, lower case letters, numbers</a:t>
            </a:r>
            <a:endParaRPr lang="en-GB" dirty="0"/>
          </a:p>
          <a:p>
            <a:pPr marL="0" indent="0">
              <a:buNone/>
            </a:pPr>
            <a:endParaRPr lang="en-GB" dirty="0"/>
          </a:p>
          <a:p>
            <a:endParaRPr lang="en-GB" dirty="0"/>
          </a:p>
        </p:txBody>
      </p:sp>
      <p:sp>
        <p:nvSpPr>
          <p:cNvPr id="8" name="Rectangle 7">
            <a:extLst>
              <a:ext uri="{FF2B5EF4-FFF2-40B4-BE49-F238E27FC236}">
                <a16:creationId xmlns:a16="http://schemas.microsoft.com/office/drawing/2014/main" id="{4CA93B19-3A7D-4C73-A649-C40F52F7BE06}"/>
              </a:ext>
            </a:extLst>
          </p:cNvPr>
          <p:cNvSpPr/>
          <p:nvPr/>
        </p:nvSpPr>
        <p:spPr>
          <a:xfrm>
            <a:off x="7598483" y="441055"/>
            <a:ext cx="3048000" cy="87085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err="1">
                <a:solidFill>
                  <a:schemeClr val="tx1"/>
                </a:solidFill>
              </a:rPr>
              <a:t>CloudGreenSip</a:t>
            </a:r>
            <a:endParaRPr lang="en-GB" sz="3600" dirty="0">
              <a:solidFill>
                <a:schemeClr val="tx1"/>
              </a:solidFill>
            </a:endParaRPr>
          </a:p>
        </p:txBody>
      </p:sp>
      <p:pic>
        <p:nvPicPr>
          <p:cNvPr id="13" name="Picture 12" descr="Logo&#10;&#10;Description automatically generated">
            <a:extLst>
              <a:ext uri="{FF2B5EF4-FFF2-40B4-BE49-F238E27FC236}">
                <a16:creationId xmlns:a16="http://schemas.microsoft.com/office/drawing/2014/main" id="{EABB2B15-7937-47BA-8D09-7B5CC01E5CC3}"/>
              </a:ext>
            </a:extLst>
          </p:cNvPr>
          <p:cNvPicPr/>
          <p:nvPr/>
        </p:nvPicPr>
        <p:blipFill>
          <a:blip r:embed="rId3">
            <a:extLst>
              <a:ext uri="{28A0092B-C50C-407E-A947-70E740481C1C}">
                <a14:useLocalDpi xmlns:a14="http://schemas.microsoft.com/office/drawing/2010/main" val="0"/>
              </a:ext>
            </a:extLst>
          </a:blip>
          <a:stretch>
            <a:fillRect/>
          </a:stretch>
        </p:blipFill>
        <p:spPr>
          <a:xfrm>
            <a:off x="10922000" y="5638800"/>
            <a:ext cx="685800" cy="696649"/>
          </a:xfrm>
          <a:prstGeom prst="rect">
            <a:avLst/>
          </a:prstGeom>
        </p:spPr>
      </p:pic>
    </p:spTree>
    <p:extLst>
      <p:ext uri="{BB962C8B-B14F-4D97-AF65-F5344CB8AC3E}">
        <p14:creationId xmlns:p14="http://schemas.microsoft.com/office/powerpoint/2010/main" val="1746192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35C2-5982-4E3B-B725-D4008D51C775}"/>
              </a:ext>
            </a:extLst>
          </p:cNvPr>
          <p:cNvSpPr>
            <a:spLocks noGrp="1"/>
          </p:cNvSpPr>
          <p:nvPr>
            <p:ph type="title"/>
          </p:nvPr>
        </p:nvSpPr>
        <p:spPr/>
        <p:txBody>
          <a:bodyPr/>
          <a:lstStyle/>
          <a:p>
            <a:r>
              <a:rPr lang="en-GB" dirty="0"/>
              <a:t>Using a password strategy</a:t>
            </a:r>
          </a:p>
        </p:txBody>
      </p:sp>
      <p:sp>
        <p:nvSpPr>
          <p:cNvPr id="3" name="Content Placeholder 2">
            <a:extLst>
              <a:ext uri="{FF2B5EF4-FFF2-40B4-BE49-F238E27FC236}">
                <a16:creationId xmlns:a16="http://schemas.microsoft.com/office/drawing/2014/main" id="{76F3A915-2D27-4B9C-8145-4EBF1A8E1B1D}"/>
              </a:ext>
            </a:extLst>
          </p:cNvPr>
          <p:cNvSpPr>
            <a:spLocks noGrp="1"/>
          </p:cNvSpPr>
          <p:nvPr>
            <p:ph idx="1"/>
          </p:nvPr>
        </p:nvSpPr>
        <p:spPr>
          <a:xfrm>
            <a:off x="838200" y="1825625"/>
            <a:ext cx="5257800" cy="4542518"/>
          </a:xfrm>
        </p:spPr>
        <p:txBody>
          <a:bodyPr>
            <a:normAutofit/>
          </a:bodyPr>
          <a:lstStyle/>
          <a:p>
            <a:r>
              <a:rPr lang="en-GB" dirty="0"/>
              <a:t>Now add a full stop in between all the words</a:t>
            </a:r>
          </a:p>
          <a:p>
            <a:pPr marL="0" indent="0">
              <a:buNone/>
            </a:pPr>
            <a:endParaRPr lang="en-GB" dirty="0"/>
          </a:p>
          <a:p>
            <a:endParaRPr lang="en-GB" dirty="0"/>
          </a:p>
        </p:txBody>
      </p:sp>
      <p:sp>
        <p:nvSpPr>
          <p:cNvPr id="11" name="Rectangle 10">
            <a:extLst>
              <a:ext uri="{FF2B5EF4-FFF2-40B4-BE49-F238E27FC236}">
                <a16:creationId xmlns:a16="http://schemas.microsoft.com/office/drawing/2014/main" id="{91BE86D6-43B8-4024-8FE0-ABE14BDAB6CA}"/>
              </a:ext>
            </a:extLst>
          </p:cNvPr>
          <p:cNvSpPr/>
          <p:nvPr/>
        </p:nvSpPr>
        <p:spPr>
          <a:xfrm>
            <a:off x="7598483" y="441055"/>
            <a:ext cx="3048000" cy="87085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err="1">
                <a:solidFill>
                  <a:schemeClr val="tx1"/>
                </a:solidFill>
              </a:rPr>
              <a:t>CloudGreenSip</a:t>
            </a:r>
            <a:endParaRPr lang="en-GB" sz="3600" dirty="0">
              <a:solidFill>
                <a:schemeClr val="tx1"/>
              </a:solidFill>
            </a:endParaRPr>
          </a:p>
        </p:txBody>
      </p:sp>
      <p:sp>
        <p:nvSpPr>
          <p:cNvPr id="12" name="Arrow: Down 11">
            <a:extLst>
              <a:ext uri="{FF2B5EF4-FFF2-40B4-BE49-F238E27FC236}">
                <a16:creationId xmlns:a16="http://schemas.microsoft.com/office/drawing/2014/main" id="{2182E765-07B0-4562-9DFA-5322425ABFF6}"/>
              </a:ext>
            </a:extLst>
          </p:cNvPr>
          <p:cNvSpPr/>
          <p:nvPr/>
        </p:nvSpPr>
        <p:spPr>
          <a:xfrm>
            <a:off x="8948310" y="1282430"/>
            <a:ext cx="348343" cy="685801"/>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B36138BE-E844-4AE5-B83B-3541604D06BD}"/>
              </a:ext>
            </a:extLst>
          </p:cNvPr>
          <p:cNvSpPr/>
          <p:nvPr/>
        </p:nvSpPr>
        <p:spPr>
          <a:xfrm>
            <a:off x="7428362" y="1982972"/>
            <a:ext cx="3438111" cy="87085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err="1">
                <a:solidFill>
                  <a:schemeClr val="tx1"/>
                </a:solidFill>
              </a:rPr>
              <a:t>Cloud.Green.Sip</a:t>
            </a:r>
            <a:endParaRPr lang="en-GB" sz="3600" dirty="0">
              <a:solidFill>
                <a:schemeClr val="tx1"/>
              </a:solidFill>
            </a:endParaRPr>
          </a:p>
        </p:txBody>
      </p:sp>
      <p:pic>
        <p:nvPicPr>
          <p:cNvPr id="16" name="Picture 15" descr="Logo&#10;&#10;Description automatically generated">
            <a:extLst>
              <a:ext uri="{FF2B5EF4-FFF2-40B4-BE49-F238E27FC236}">
                <a16:creationId xmlns:a16="http://schemas.microsoft.com/office/drawing/2014/main" id="{AA3552BA-F0F8-479C-8405-15B775E4E492}"/>
              </a:ext>
            </a:extLst>
          </p:cNvPr>
          <p:cNvPicPr/>
          <p:nvPr/>
        </p:nvPicPr>
        <p:blipFill>
          <a:blip r:embed="rId3">
            <a:extLst>
              <a:ext uri="{28A0092B-C50C-407E-A947-70E740481C1C}">
                <a14:useLocalDpi xmlns:a14="http://schemas.microsoft.com/office/drawing/2010/main" val="0"/>
              </a:ext>
            </a:extLst>
          </a:blip>
          <a:stretch>
            <a:fillRect/>
          </a:stretch>
        </p:blipFill>
        <p:spPr>
          <a:xfrm>
            <a:off x="10922000" y="5638800"/>
            <a:ext cx="685800" cy="696649"/>
          </a:xfrm>
          <a:prstGeom prst="rect">
            <a:avLst/>
          </a:prstGeom>
        </p:spPr>
      </p:pic>
    </p:spTree>
    <p:extLst>
      <p:ext uri="{BB962C8B-B14F-4D97-AF65-F5344CB8AC3E}">
        <p14:creationId xmlns:p14="http://schemas.microsoft.com/office/powerpoint/2010/main" val="604454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35C2-5982-4E3B-B725-D4008D51C775}"/>
              </a:ext>
            </a:extLst>
          </p:cNvPr>
          <p:cNvSpPr>
            <a:spLocks noGrp="1"/>
          </p:cNvSpPr>
          <p:nvPr>
            <p:ph type="title"/>
          </p:nvPr>
        </p:nvSpPr>
        <p:spPr/>
        <p:txBody>
          <a:bodyPr/>
          <a:lstStyle/>
          <a:p>
            <a:r>
              <a:rPr lang="en-GB" dirty="0"/>
              <a:t>Using a password strategy</a:t>
            </a:r>
          </a:p>
        </p:txBody>
      </p:sp>
      <p:sp>
        <p:nvSpPr>
          <p:cNvPr id="3" name="Content Placeholder 2">
            <a:extLst>
              <a:ext uri="{FF2B5EF4-FFF2-40B4-BE49-F238E27FC236}">
                <a16:creationId xmlns:a16="http://schemas.microsoft.com/office/drawing/2014/main" id="{76F3A915-2D27-4B9C-8145-4EBF1A8E1B1D}"/>
              </a:ext>
            </a:extLst>
          </p:cNvPr>
          <p:cNvSpPr>
            <a:spLocks noGrp="1"/>
          </p:cNvSpPr>
          <p:nvPr>
            <p:ph idx="1"/>
          </p:nvPr>
        </p:nvSpPr>
        <p:spPr>
          <a:xfrm>
            <a:off x="838200" y="1825625"/>
            <a:ext cx="5170714" cy="4542518"/>
          </a:xfrm>
        </p:spPr>
        <p:txBody>
          <a:bodyPr>
            <a:normAutofit/>
          </a:bodyPr>
          <a:lstStyle/>
          <a:p>
            <a:r>
              <a:rPr lang="en-GB" dirty="0"/>
              <a:t>Now add a number at the end of the password that we are constructing</a:t>
            </a:r>
          </a:p>
          <a:p>
            <a:pPr marL="0" indent="0">
              <a:buNone/>
            </a:pPr>
            <a:endParaRPr lang="en-GB" dirty="0"/>
          </a:p>
          <a:p>
            <a:endParaRPr lang="en-GB" dirty="0"/>
          </a:p>
        </p:txBody>
      </p:sp>
      <p:sp>
        <p:nvSpPr>
          <p:cNvPr id="11" name="Rectangle 10">
            <a:extLst>
              <a:ext uri="{FF2B5EF4-FFF2-40B4-BE49-F238E27FC236}">
                <a16:creationId xmlns:a16="http://schemas.microsoft.com/office/drawing/2014/main" id="{EA283C98-9110-4337-B1D2-13F0F55DE516}"/>
              </a:ext>
            </a:extLst>
          </p:cNvPr>
          <p:cNvSpPr/>
          <p:nvPr/>
        </p:nvSpPr>
        <p:spPr>
          <a:xfrm>
            <a:off x="7413425" y="3524889"/>
            <a:ext cx="3418114" cy="87085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Cloud.Green.Sip4</a:t>
            </a:r>
          </a:p>
        </p:txBody>
      </p:sp>
      <p:sp>
        <p:nvSpPr>
          <p:cNvPr id="12" name="Arrow: Down 11">
            <a:extLst>
              <a:ext uri="{FF2B5EF4-FFF2-40B4-BE49-F238E27FC236}">
                <a16:creationId xmlns:a16="http://schemas.microsoft.com/office/drawing/2014/main" id="{B0EACA86-AA14-45E0-8873-B90E0B97ED5F}"/>
              </a:ext>
            </a:extLst>
          </p:cNvPr>
          <p:cNvSpPr/>
          <p:nvPr/>
        </p:nvSpPr>
        <p:spPr>
          <a:xfrm>
            <a:off x="8948311" y="2839088"/>
            <a:ext cx="348343" cy="685801"/>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598DAB6F-FDC7-4C55-95E5-BA6AFC45A1CA}"/>
              </a:ext>
            </a:extLst>
          </p:cNvPr>
          <p:cNvSpPr/>
          <p:nvPr/>
        </p:nvSpPr>
        <p:spPr>
          <a:xfrm>
            <a:off x="7598483" y="441055"/>
            <a:ext cx="3048000" cy="87085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err="1">
                <a:solidFill>
                  <a:schemeClr val="tx1"/>
                </a:solidFill>
              </a:rPr>
              <a:t>CloudGreenSip</a:t>
            </a:r>
            <a:endParaRPr lang="en-GB" sz="3600" dirty="0">
              <a:solidFill>
                <a:schemeClr val="tx1"/>
              </a:solidFill>
            </a:endParaRPr>
          </a:p>
        </p:txBody>
      </p:sp>
      <p:sp>
        <p:nvSpPr>
          <p:cNvPr id="14" name="Arrow: Down 13">
            <a:extLst>
              <a:ext uri="{FF2B5EF4-FFF2-40B4-BE49-F238E27FC236}">
                <a16:creationId xmlns:a16="http://schemas.microsoft.com/office/drawing/2014/main" id="{FC65390A-73B1-4E7E-8DD6-244EF0798953}"/>
              </a:ext>
            </a:extLst>
          </p:cNvPr>
          <p:cNvSpPr/>
          <p:nvPr/>
        </p:nvSpPr>
        <p:spPr>
          <a:xfrm>
            <a:off x="8948310" y="1282430"/>
            <a:ext cx="348343" cy="685801"/>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6325F46D-E04F-4372-8B5A-495E25DD5E8F}"/>
              </a:ext>
            </a:extLst>
          </p:cNvPr>
          <p:cNvSpPr/>
          <p:nvPr/>
        </p:nvSpPr>
        <p:spPr>
          <a:xfrm>
            <a:off x="7428362" y="1982972"/>
            <a:ext cx="3438111" cy="87085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err="1">
                <a:solidFill>
                  <a:schemeClr val="tx1"/>
                </a:solidFill>
              </a:rPr>
              <a:t>Cloud.Green.Sip</a:t>
            </a:r>
            <a:endParaRPr lang="en-GB" sz="3600" dirty="0">
              <a:solidFill>
                <a:schemeClr val="tx1"/>
              </a:solidFill>
            </a:endParaRPr>
          </a:p>
        </p:txBody>
      </p:sp>
      <p:pic>
        <p:nvPicPr>
          <p:cNvPr id="18" name="Picture 17" descr="Logo&#10;&#10;Description automatically generated">
            <a:extLst>
              <a:ext uri="{FF2B5EF4-FFF2-40B4-BE49-F238E27FC236}">
                <a16:creationId xmlns:a16="http://schemas.microsoft.com/office/drawing/2014/main" id="{D6FF258D-1388-4A03-8CD4-003F57B7C382}"/>
              </a:ext>
            </a:extLst>
          </p:cNvPr>
          <p:cNvPicPr/>
          <p:nvPr/>
        </p:nvPicPr>
        <p:blipFill>
          <a:blip r:embed="rId3">
            <a:extLst>
              <a:ext uri="{28A0092B-C50C-407E-A947-70E740481C1C}">
                <a14:useLocalDpi xmlns:a14="http://schemas.microsoft.com/office/drawing/2010/main" val="0"/>
              </a:ext>
            </a:extLst>
          </a:blip>
          <a:stretch>
            <a:fillRect/>
          </a:stretch>
        </p:blipFill>
        <p:spPr>
          <a:xfrm>
            <a:off x="10922000" y="5638800"/>
            <a:ext cx="685800" cy="696649"/>
          </a:xfrm>
          <a:prstGeom prst="rect">
            <a:avLst/>
          </a:prstGeom>
        </p:spPr>
      </p:pic>
    </p:spTree>
    <p:extLst>
      <p:ext uri="{BB962C8B-B14F-4D97-AF65-F5344CB8AC3E}">
        <p14:creationId xmlns:p14="http://schemas.microsoft.com/office/powerpoint/2010/main" val="287479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35C2-5982-4E3B-B725-D4008D51C775}"/>
              </a:ext>
            </a:extLst>
          </p:cNvPr>
          <p:cNvSpPr>
            <a:spLocks noGrp="1"/>
          </p:cNvSpPr>
          <p:nvPr>
            <p:ph type="title"/>
          </p:nvPr>
        </p:nvSpPr>
        <p:spPr/>
        <p:txBody>
          <a:bodyPr/>
          <a:lstStyle/>
          <a:p>
            <a:r>
              <a:rPr lang="en-GB" dirty="0"/>
              <a:t>Using a password strategy</a:t>
            </a:r>
          </a:p>
        </p:txBody>
      </p:sp>
      <p:sp>
        <p:nvSpPr>
          <p:cNvPr id="3" name="Content Placeholder 2">
            <a:extLst>
              <a:ext uri="{FF2B5EF4-FFF2-40B4-BE49-F238E27FC236}">
                <a16:creationId xmlns:a16="http://schemas.microsoft.com/office/drawing/2014/main" id="{76F3A915-2D27-4B9C-8145-4EBF1A8E1B1D}"/>
              </a:ext>
            </a:extLst>
          </p:cNvPr>
          <p:cNvSpPr>
            <a:spLocks noGrp="1"/>
          </p:cNvSpPr>
          <p:nvPr>
            <p:ph idx="1"/>
          </p:nvPr>
        </p:nvSpPr>
        <p:spPr>
          <a:xfrm>
            <a:off x="838200" y="1825625"/>
            <a:ext cx="5170714" cy="4542518"/>
          </a:xfrm>
        </p:spPr>
        <p:txBody>
          <a:bodyPr>
            <a:normAutofit/>
          </a:bodyPr>
          <a:lstStyle/>
          <a:p>
            <a:r>
              <a:rPr lang="en-GB" dirty="0"/>
              <a:t>Now add an exclamation mark at the end of the password</a:t>
            </a:r>
          </a:p>
          <a:p>
            <a:r>
              <a:rPr lang="en-GB" dirty="0"/>
              <a:t>Now we have a complete password that we can use</a:t>
            </a:r>
          </a:p>
          <a:p>
            <a:pPr marL="0" indent="0">
              <a:buNone/>
            </a:pPr>
            <a:endParaRPr lang="en-GB" dirty="0"/>
          </a:p>
          <a:p>
            <a:endParaRPr lang="en-GB" dirty="0"/>
          </a:p>
        </p:txBody>
      </p:sp>
      <p:sp>
        <p:nvSpPr>
          <p:cNvPr id="5" name="Rectangle 4">
            <a:extLst>
              <a:ext uri="{FF2B5EF4-FFF2-40B4-BE49-F238E27FC236}">
                <a16:creationId xmlns:a16="http://schemas.microsoft.com/office/drawing/2014/main" id="{D6D9DD30-D9CE-428A-B98F-540FAE176423}"/>
              </a:ext>
            </a:extLst>
          </p:cNvPr>
          <p:cNvSpPr/>
          <p:nvPr/>
        </p:nvSpPr>
        <p:spPr>
          <a:xfrm>
            <a:off x="7413425" y="3524889"/>
            <a:ext cx="3418114" cy="87085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Cloud.Green.Sip4</a:t>
            </a:r>
          </a:p>
        </p:txBody>
      </p:sp>
      <p:sp>
        <p:nvSpPr>
          <p:cNvPr id="6" name="Arrow: Down 5">
            <a:extLst>
              <a:ext uri="{FF2B5EF4-FFF2-40B4-BE49-F238E27FC236}">
                <a16:creationId xmlns:a16="http://schemas.microsoft.com/office/drawing/2014/main" id="{3FFD671A-057B-4069-BED8-3F426306EACA}"/>
              </a:ext>
            </a:extLst>
          </p:cNvPr>
          <p:cNvSpPr/>
          <p:nvPr/>
        </p:nvSpPr>
        <p:spPr>
          <a:xfrm>
            <a:off x="8948311" y="2839088"/>
            <a:ext cx="348343" cy="685801"/>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5368EF6F-CAEB-4207-B7F1-FD3AA9DD132D}"/>
              </a:ext>
            </a:extLst>
          </p:cNvPr>
          <p:cNvSpPr/>
          <p:nvPr/>
        </p:nvSpPr>
        <p:spPr>
          <a:xfrm>
            <a:off x="7598483" y="441055"/>
            <a:ext cx="3048000" cy="87085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err="1">
                <a:solidFill>
                  <a:schemeClr val="tx1"/>
                </a:solidFill>
              </a:rPr>
              <a:t>CloudGreenSip</a:t>
            </a:r>
            <a:endParaRPr lang="en-GB" sz="3600" dirty="0">
              <a:solidFill>
                <a:schemeClr val="tx1"/>
              </a:solidFill>
            </a:endParaRPr>
          </a:p>
        </p:txBody>
      </p:sp>
      <p:sp>
        <p:nvSpPr>
          <p:cNvPr id="8" name="Arrow: Down 7">
            <a:extLst>
              <a:ext uri="{FF2B5EF4-FFF2-40B4-BE49-F238E27FC236}">
                <a16:creationId xmlns:a16="http://schemas.microsoft.com/office/drawing/2014/main" id="{99D53C85-4AE2-4C9E-88B4-82374B04FA07}"/>
              </a:ext>
            </a:extLst>
          </p:cNvPr>
          <p:cNvSpPr/>
          <p:nvPr/>
        </p:nvSpPr>
        <p:spPr>
          <a:xfrm>
            <a:off x="8948310" y="1282430"/>
            <a:ext cx="348343" cy="685801"/>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F929000C-9EDA-4AA9-BA3E-07364912DB42}"/>
              </a:ext>
            </a:extLst>
          </p:cNvPr>
          <p:cNvSpPr/>
          <p:nvPr/>
        </p:nvSpPr>
        <p:spPr>
          <a:xfrm>
            <a:off x="7428362" y="1982972"/>
            <a:ext cx="3438111" cy="87085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err="1">
                <a:solidFill>
                  <a:schemeClr val="tx1"/>
                </a:solidFill>
              </a:rPr>
              <a:t>Cloud.Green.Sip</a:t>
            </a:r>
            <a:endParaRPr lang="en-GB" sz="3600" dirty="0">
              <a:solidFill>
                <a:schemeClr val="tx1"/>
              </a:solidFill>
            </a:endParaRPr>
          </a:p>
        </p:txBody>
      </p:sp>
      <p:sp>
        <p:nvSpPr>
          <p:cNvPr id="10" name="Rectangle 9">
            <a:extLst>
              <a:ext uri="{FF2B5EF4-FFF2-40B4-BE49-F238E27FC236}">
                <a16:creationId xmlns:a16="http://schemas.microsoft.com/office/drawing/2014/main" id="{2E4CBA40-115B-490B-A7C4-2EBD8D18F6D4}"/>
              </a:ext>
            </a:extLst>
          </p:cNvPr>
          <p:cNvSpPr/>
          <p:nvPr/>
        </p:nvSpPr>
        <p:spPr>
          <a:xfrm>
            <a:off x="7384563" y="5140141"/>
            <a:ext cx="3588237" cy="87085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Cloud.Green.Sip4!</a:t>
            </a:r>
          </a:p>
        </p:txBody>
      </p:sp>
      <p:sp>
        <p:nvSpPr>
          <p:cNvPr id="11" name="Arrow: Down 10">
            <a:extLst>
              <a:ext uri="{FF2B5EF4-FFF2-40B4-BE49-F238E27FC236}">
                <a16:creationId xmlns:a16="http://schemas.microsoft.com/office/drawing/2014/main" id="{33776226-2396-4D24-9BA8-B4EF33A75ABF}"/>
              </a:ext>
            </a:extLst>
          </p:cNvPr>
          <p:cNvSpPr/>
          <p:nvPr/>
        </p:nvSpPr>
        <p:spPr>
          <a:xfrm>
            <a:off x="8948310" y="4425043"/>
            <a:ext cx="348343" cy="685801"/>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descr="Logo&#10;&#10;Description automatically generated">
            <a:extLst>
              <a:ext uri="{FF2B5EF4-FFF2-40B4-BE49-F238E27FC236}">
                <a16:creationId xmlns:a16="http://schemas.microsoft.com/office/drawing/2014/main" id="{FCC6CC09-4CC3-4C67-9002-B06F7BFDAB6A}"/>
              </a:ext>
            </a:extLst>
          </p:cNvPr>
          <p:cNvPicPr/>
          <p:nvPr/>
        </p:nvPicPr>
        <p:blipFill>
          <a:blip r:embed="rId3">
            <a:extLst>
              <a:ext uri="{28A0092B-C50C-407E-A947-70E740481C1C}">
                <a14:useLocalDpi xmlns:a14="http://schemas.microsoft.com/office/drawing/2010/main" val="0"/>
              </a:ext>
            </a:extLst>
          </a:blip>
          <a:stretch>
            <a:fillRect/>
          </a:stretch>
        </p:blipFill>
        <p:spPr>
          <a:xfrm>
            <a:off x="10922000" y="5638800"/>
            <a:ext cx="685800" cy="696649"/>
          </a:xfrm>
          <a:prstGeom prst="rect">
            <a:avLst/>
          </a:prstGeom>
        </p:spPr>
      </p:pic>
    </p:spTree>
    <p:extLst>
      <p:ext uri="{BB962C8B-B14F-4D97-AF65-F5344CB8AC3E}">
        <p14:creationId xmlns:p14="http://schemas.microsoft.com/office/powerpoint/2010/main" val="975813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FC8E8-A611-4A81-8155-D4085F2178D1}"/>
              </a:ext>
            </a:extLst>
          </p:cNvPr>
          <p:cNvSpPr>
            <a:spLocks noGrp="1"/>
          </p:cNvSpPr>
          <p:nvPr>
            <p:ph type="title"/>
          </p:nvPr>
        </p:nvSpPr>
        <p:spPr/>
        <p:txBody>
          <a:bodyPr/>
          <a:lstStyle/>
          <a:p>
            <a:r>
              <a:rPr lang="en-GB" dirty="0"/>
              <a:t>Remembering the password strategy</a:t>
            </a:r>
          </a:p>
        </p:txBody>
      </p:sp>
      <p:sp>
        <p:nvSpPr>
          <p:cNvPr id="3" name="Content Placeholder 2">
            <a:extLst>
              <a:ext uri="{FF2B5EF4-FFF2-40B4-BE49-F238E27FC236}">
                <a16:creationId xmlns:a16="http://schemas.microsoft.com/office/drawing/2014/main" id="{B6CCDA6D-FDC1-4E53-A9F8-C9046C5B02A8}"/>
              </a:ext>
            </a:extLst>
          </p:cNvPr>
          <p:cNvSpPr>
            <a:spLocks noGrp="1"/>
          </p:cNvSpPr>
          <p:nvPr>
            <p:ph idx="1"/>
          </p:nvPr>
        </p:nvSpPr>
        <p:spPr>
          <a:xfrm>
            <a:off x="838200" y="1690688"/>
            <a:ext cx="4397829" cy="4802187"/>
          </a:xfrm>
        </p:spPr>
        <p:txBody>
          <a:bodyPr>
            <a:normAutofit/>
          </a:bodyPr>
          <a:lstStyle/>
          <a:p>
            <a:r>
              <a:rPr lang="en-GB" b="1" dirty="0"/>
              <a:t>Capitalise</a:t>
            </a:r>
            <a:r>
              <a:rPr lang="en-GB" dirty="0"/>
              <a:t> the first letter of each word</a:t>
            </a:r>
          </a:p>
          <a:p>
            <a:r>
              <a:rPr lang="en-GB" dirty="0"/>
              <a:t>Put a special character </a:t>
            </a:r>
            <a:r>
              <a:rPr lang="en-GB" b="1" dirty="0"/>
              <a:t>in between </a:t>
            </a:r>
            <a:r>
              <a:rPr lang="en-GB" dirty="0"/>
              <a:t>each word</a:t>
            </a:r>
          </a:p>
          <a:p>
            <a:r>
              <a:rPr lang="en-GB" dirty="0"/>
              <a:t>Put a </a:t>
            </a:r>
            <a:r>
              <a:rPr lang="en-GB" b="1" dirty="0"/>
              <a:t>number at the end </a:t>
            </a:r>
            <a:r>
              <a:rPr lang="en-GB" dirty="0"/>
              <a:t>of the password and a further additional special character(s)</a:t>
            </a:r>
          </a:p>
          <a:p>
            <a:endParaRPr lang="en-GB" dirty="0"/>
          </a:p>
        </p:txBody>
      </p:sp>
      <p:graphicFrame>
        <p:nvGraphicFramePr>
          <p:cNvPr id="8" name="Table 7">
            <a:extLst>
              <a:ext uri="{FF2B5EF4-FFF2-40B4-BE49-F238E27FC236}">
                <a16:creationId xmlns:a16="http://schemas.microsoft.com/office/drawing/2014/main" id="{7E93C81A-139E-4983-A41A-221EB96311AA}"/>
              </a:ext>
            </a:extLst>
          </p:cNvPr>
          <p:cNvGraphicFramePr>
            <a:graphicFrameLocks noGrp="1"/>
          </p:cNvGraphicFramePr>
          <p:nvPr>
            <p:extLst>
              <p:ext uri="{D42A27DB-BD31-4B8C-83A1-F6EECF244321}">
                <p14:modId xmlns:p14="http://schemas.microsoft.com/office/powerpoint/2010/main" val="867971883"/>
              </p:ext>
            </p:extLst>
          </p:nvPr>
        </p:nvGraphicFramePr>
        <p:xfrm>
          <a:off x="5747339" y="1548391"/>
          <a:ext cx="5174661" cy="4386790"/>
        </p:xfrm>
        <a:graphic>
          <a:graphicData uri="http://schemas.openxmlformats.org/drawingml/2006/table">
            <a:tbl>
              <a:tblPr firstRow="1" firstCol="1" bandRow="1">
                <a:tableStyleId>{5C22544A-7EE6-4342-B048-85BDC9FD1C3A}</a:tableStyleId>
              </a:tblPr>
              <a:tblGrid>
                <a:gridCol w="2586900">
                  <a:extLst>
                    <a:ext uri="{9D8B030D-6E8A-4147-A177-3AD203B41FA5}">
                      <a16:colId xmlns:a16="http://schemas.microsoft.com/office/drawing/2014/main" val="3345815470"/>
                    </a:ext>
                  </a:extLst>
                </a:gridCol>
                <a:gridCol w="2587761">
                  <a:extLst>
                    <a:ext uri="{9D8B030D-6E8A-4147-A177-3AD203B41FA5}">
                      <a16:colId xmlns:a16="http://schemas.microsoft.com/office/drawing/2014/main" val="2083950807"/>
                    </a:ext>
                  </a:extLst>
                </a:gridCol>
              </a:tblGrid>
              <a:tr h="438679">
                <a:tc>
                  <a:txBody>
                    <a:bodyPr/>
                    <a:lstStyle/>
                    <a:p>
                      <a:pPr>
                        <a:lnSpc>
                          <a:spcPct val="107000"/>
                        </a:lnSpc>
                        <a:spcAft>
                          <a:spcPts val="800"/>
                        </a:spcAft>
                      </a:pPr>
                      <a:r>
                        <a:rPr lang="en-GB" sz="2000" dirty="0">
                          <a:solidFill>
                            <a:schemeClr val="tx1"/>
                          </a:solidFill>
                          <a:effectLst/>
                        </a:rPr>
                        <a:t>Password</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40000"/>
                        <a:lumOff val="60000"/>
                      </a:schemeClr>
                    </a:solidFill>
                  </a:tcPr>
                </a:tc>
                <a:tc>
                  <a:txBody>
                    <a:bodyPr/>
                    <a:lstStyle/>
                    <a:p>
                      <a:pPr>
                        <a:lnSpc>
                          <a:spcPct val="107000"/>
                        </a:lnSpc>
                        <a:spcAft>
                          <a:spcPts val="800"/>
                        </a:spcAft>
                      </a:pPr>
                      <a:r>
                        <a:rPr lang="en-GB" sz="2000" dirty="0">
                          <a:solidFill>
                            <a:schemeClr val="tx1"/>
                          </a:solidFill>
                          <a:effectLst/>
                        </a:rPr>
                        <a:t>Is it valid? Yes/No?</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40000"/>
                        <a:lumOff val="60000"/>
                      </a:schemeClr>
                    </a:solidFill>
                  </a:tcPr>
                </a:tc>
                <a:extLst>
                  <a:ext uri="{0D108BD9-81ED-4DB2-BD59-A6C34878D82A}">
                    <a16:rowId xmlns:a16="http://schemas.microsoft.com/office/drawing/2014/main" val="3807571303"/>
                  </a:ext>
                </a:extLst>
              </a:tr>
              <a:tr h="438679">
                <a:tc>
                  <a:txBody>
                    <a:bodyPr/>
                    <a:lstStyle/>
                    <a:p>
                      <a:pPr>
                        <a:lnSpc>
                          <a:spcPct val="107000"/>
                        </a:lnSpc>
                        <a:spcAft>
                          <a:spcPts val="800"/>
                        </a:spcAft>
                      </a:pPr>
                      <a:r>
                        <a:rPr lang="en-GB" sz="2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cloudfearlessdog</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07000"/>
                        </a:lnSpc>
                        <a:spcAft>
                          <a:spcPts val="800"/>
                        </a:spcAft>
                      </a:pP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7170896"/>
                  </a:ext>
                </a:extLst>
              </a:tr>
              <a:tr h="438679">
                <a:tc>
                  <a:txBody>
                    <a:bodyPr/>
                    <a:lstStyle/>
                    <a:p>
                      <a:pPr>
                        <a:lnSpc>
                          <a:spcPct val="107000"/>
                        </a:lnSpc>
                        <a:spcAft>
                          <a:spcPts val="800"/>
                        </a:spcAft>
                      </a:pPr>
                      <a:r>
                        <a:rPr lang="en-GB" sz="2000">
                          <a:solidFill>
                            <a:schemeClr val="tx1"/>
                          </a:solidFill>
                          <a:effectLst/>
                        </a:rPr>
                        <a:t>cloud.fearlessdog</a:t>
                      </a:r>
                      <a:endParaRPr lang="en-GB"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07000"/>
                        </a:lnSpc>
                        <a:spcAft>
                          <a:spcPts val="800"/>
                        </a:spcAft>
                      </a:pP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1443637"/>
                  </a:ext>
                </a:extLst>
              </a:tr>
              <a:tr h="438679">
                <a:tc>
                  <a:txBody>
                    <a:bodyPr/>
                    <a:lstStyle/>
                    <a:p>
                      <a:pPr>
                        <a:lnSpc>
                          <a:spcPct val="107000"/>
                        </a:lnSpc>
                        <a:spcAft>
                          <a:spcPts val="800"/>
                        </a:spcAft>
                      </a:pPr>
                      <a:r>
                        <a:rPr lang="en-GB" sz="2000" dirty="0">
                          <a:solidFill>
                            <a:schemeClr val="tx1"/>
                          </a:solidFill>
                          <a:effectLst/>
                        </a:rPr>
                        <a:t>cloud.fearlessdog4</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07000"/>
                        </a:lnSpc>
                        <a:spcAft>
                          <a:spcPts val="800"/>
                        </a:spcAft>
                      </a:pP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1726397"/>
                  </a:ext>
                </a:extLst>
              </a:tr>
              <a:tr h="438679">
                <a:tc>
                  <a:txBody>
                    <a:bodyPr/>
                    <a:lstStyle/>
                    <a:p>
                      <a:pPr>
                        <a:lnSpc>
                          <a:spcPct val="107000"/>
                        </a:lnSpc>
                        <a:spcAft>
                          <a:spcPts val="800"/>
                        </a:spcAft>
                      </a:pPr>
                      <a:r>
                        <a:rPr lang="en-GB" sz="2000" dirty="0">
                          <a:solidFill>
                            <a:schemeClr val="tx1"/>
                          </a:solidFill>
                          <a:effectLst/>
                        </a:rPr>
                        <a:t>Cloud.fearlessdog4</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07000"/>
                        </a:lnSpc>
                        <a:spcAft>
                          <a:spcPts val="800"/>
                        </a:spcAft>
                      </a:pP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2042083"/>
                  </a:ext>
                </a:extLst>
              </a:tr>
              <a:tr h="438679">
                <a:tc>
                  <a:txBody>
                    <a:bodyPr/>
                    <a:lstStyle/>
                    <a:p>
                      <a:pPr>
                        <a:lnSpc>
                          <a:spcPct val="107000"/>
                        </a:lnSpc>
                        <a:spcAft>
                          <a:spcPts val="800"/>
                        </a:spcAft>
                      </a:pPr>
                      <a:r>
                        <a:rPr lang="en-GB" sz="2000" dirty="0" err="1">
                          <a:solidFill>
                            <a:schemeClr val="tx1"/>
                          </a:solidFill>
                          <a:effectLst/>
                        </a:rPr>
                        <a:t>Cloud.Fearless.Dog</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07000"/>
                        </a:lnSpc>
                        <a:spcAft>
                          <a:spcPts val="800"/>
                        </a:spcAft>
                      </a:pP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8881194"/>
                  </a:ext>
                </a:extLst>
              </a:tr>
              <a:tr h="438679">
                <a:tc>
                  <a:txBody>
                    <a:bodyPr/>
                    <a:lstStyle/>
                    <a:p>
                      <a:pPr>
                        <a:lnSpc>
                          <a:spcPct val="107000"/>
                        </a:lnSpc>
                        <a:spcAft>
                          <a:spcPts val="800"/>
                        </a:spcAft>
                      </a:pPr>
                      <a:r>
                        <a:rPr lang="en-GB" sz="2000" dirty="0">
                          <a:solidFill>
                            <a:schemeClr val="tx1"/>
                          </a:solidFill>
                          <a:effectLst/>
                        </a:rPr>
                        <a:t>CloudFearless.Dog4</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07000"/>
                        </a:lnSpc>
                        <a:spcAft>
                          <a:spcPts val="800"/>
                        </a:spcAft>
                      </a:pP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37026063"/>
                  </a:ext>
                </a:extLst>
              </a:tr>
              <a:tr h="438679">
                <a:tc>
                  <a:txBody>
                    <a:bodyPr/>
                    <a:lstStyle/>
                    <a:p>
                      <a:pPr>
                        <a:lnSpc>
                          <a:spcPct val="107000"/>
                        </a:lnSpc>
                        <a:spcAft>
                          <a:spcPts val="800"/>
                        </a:spcAft>
                      </a:pPr>
                      <a:r>
                        <a:rPr lang="en-GB" sz="2000" dirty="0">
                          <a:solidFill>
                            <a:schemeClr val="tx1"/>
                          </a:solidFill>
                          <a:effectLst/>
                        </a:rPr>
                        <a:t>Cloud.Fearless.Dog4</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07000"/>
                        </a:lnSpc>
                        <a:spcAft>
                          <a:spcPts val="800"/>
                        </a:spcAft>
                      </a:pP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7480214"/>
                  </a:ext>
                </a:extLst>
              </a:tr>
              <a:tr h="438679">
                <a:tc>
                  <a:txBody>
                    <a:bodyPr/>
                    <a:lstStyle/>
                    <a:p>
                      <a:pPr>
                        <a:lnSpc>
                          <a:spcPct val="107000"/>
                        </a:lnSpc>
                        <a:spcAft>
                          <a:spcPts val="800"/>
                        </a:spcAft>
                      </a:pPr>
                      <a:r>
                        <a:rPr lang="en-GB" sz="2000" dirty="0">
                          <a:solidFill>
                            <a:schemeClr val="tx1"/>
                          </a:solidFill>
                          <a:effectLst/>
                        </a:rPr>
                        <a:t>Cloud.Fearless.Dog.15</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07000"/>
                        </a:lnSpc>
                        <a:spcAft>
                          <a:spcPts val="800"/>
                        </a:spcAft>
                      </a:pP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4345261"/>
                  </a:ext>
                </a:extLst>
              </a:tr>
              <a:tr h="438679">
                <a:tc>
                  <a:txBody>
                    <a:bodyPr/>
                    <a:lstStyle/>
                    <a:p>
                      <a:pPr>
                        <a:lnSpc>
                          <a:spcPct val="107000"/>
                        </a:lnSpc>
                        <a:spcAft>
                          <a:spcPts val="800"/>
                        </a:spcAft>
                      </a:pPr>
                      <a:r>
                        <a:rPr lang="en-GB" sz="2000" dirty="0">
                          <a:solidFill>
                            <a:schemeClr val="tx1"/>
                          </a:solidFill>
                          <a:effectLst/>
                        </a:rPr>
                        <a:t>Cloud.Fearless.Dog.3%</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07000"/>
                        </a:lnSpc>
                        <a:spcAft>
                          <a:spcPts val="800"/>
                        </a:spcAft>
                      </a:pP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5627262"/>
                  </a:ext>
                </a:extLst>
              </a:tr>
            </a:tbl>
          </a:graphicData>
        </a:graphic>
      </p:graphicFrame>
      <p:sp>
        <p:nvSpPr>
          <p:cNvPr id="9" name="Rectangle 1">
            <a:extLst>
              <a:ext uri="{FF2B5EF4-FFF2-40B4-BE49-F238E27FC236}">
                <a16:creationId xmlns:a16="http://schemas.microsoft.com/office/drawing/2014/main" id="{3B80C869-CBF4-4746-92CA-F9CD1DC619F5}"/>
              </a:ext>
            </a:extLst>
          </p:cNvPr>
          <p:cNvSpPr>
            <a:spLocks noChangeArrowheads="1"/>
          </p:cNvSpPr>
          <p:nvPr/>
        </p:nvSpPr>
        <p:spPr bwMode="auto">
          <a:xfrm>
            <a:off x="7059777" y="2590700"/>
            <a:ext cx="13716744"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kumimoji="0" lang="en-GB"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descr="Logo&#10;&#10;Description automatically generated">
            <a:extLst>
              <a:ext uri="{FF2B5EF4-FFF2-40B4-BE49-F238E27FC236}">
                <a16:creationId xmlns:a16="http://schemas.microsoft.com/office/drawing/2014/main" id="{1C4E5BE7-539C-4314-84F4-6A9894B53859}"/>
              </a:ext>
            </a:extLst>
          </p:cNvPr>
          <p:cNvPicPr/>
          <p:nvPr/>
        </p:nvPicPr>
        <p:blipFill>
          <a:blip r:embed="rId3">
            <a:extLst>
              <a:ext uri="{28A0092B-C50C-407E-A947-70E740481C1C}">
                <a14:useLocalDpi xmlns:a14="http://schemas.microsoft.com/office/drawing/2010/main" val="0"/>
              </a:ext>
            </a:extLst>
          </a:blip>
          <a:stretch>
            <a:fillRect/>
          </a:stretch>
        </p:blipFill>
        <p:spPr>
          <a:xfrm>
            <a:off x="10922000" y="5638800"/>
            <a:ext cx="685800" cy="696649"/>
          </a:xfrm>
          <a:prstGeom prst="rect">
            <a:avLst/>
          </a:prstGeom>
        </p:spPr>
      </p:pic>
    </p:spTree>
    <p:extLst>
      <p:ext uri="{BB962C8B-B14F-4D97-AF65-F5344CB8AC3E}">
        <p14:creationId xmlns:p14="http://schemas.microsoft.com/office/powerpoint/2010/main" val="11019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FC8E8-A611-4A81-8155-D4085F2178D1}"/>
              </a:ext>
            </a:extLst>
          </p:cNvPr>
          <p:cNvSpPr>
            <a:spLocks noGrp="1"/>
          </p:cNvSpPr>
          <p:nvPr>
            <p:ph type="title"/>
          </p:nvPr>
        </p:nvSpPr>
        <p:spPr/>
        <p:txBody>
          <a:bodyPr/>
          <a:lstStyle/>
          <a:p>
            <a:r>
              <a:rPr lang="en-GB" dirty="0"/>
              <a:t>Remembering the password strategy</a:t>
            </a:r>
          </a:p>
        </p:txBody>
      </p:sp>
      <p:sp>
        <p:nvSpPr>
          <p:cNvPr id="3" name="Content Placeholder 2">
            <a:extLst>
              <a:ext uri="{FF2B5EF4-FFF2-40B4-BE49-F238E27FC236}">
                <a16:creationId xmlns:a16="http://schemas.microsoft.com/office/drawing/2014/main" id="{B6CCDA6D-FDC1-4E53-A9F8-C9046C5B02A8}"/>
              </a:ext>
            </a:extLst>
          </p:cNvPr>
          <p:cNvSpPr>
            <a:spLocks noGrp="1"/>
          </p:cNvSpPr>
          <p:nvPr>
            <p:ph idx="1"/>
          </p:nvPr>
        </p:nvSpPr>
        <p:spPr>
          <a:xfrm>
            <a:off x="838200" y="1690688"/>
            <a:ext cx="4397829" cy="4802187"/>
          </a:xfrm>
        </p:spPr>
        <p:txBody>
          <a:bodyPr>
            <a:normAutofit/>
          </a:bodyPr>
          <a:lstStyle/>
          <a:p>
            <a:r>
              <a:rPr lang="en-GB" b="1" dirty="0"/>
              <a:t>Capitalise</a:t>
            </a:r>
            <a:r>
              <a:rPr lang="en-GB" dirty="0"/>
              <a:t> the first letter of each word</a:t>
            </a:r>
          </a:p>
          <a:p>
            <a:r>
              <a:rPr lang="en-GB" dirty="0"/>
              <a:t>Put a special character </a:t>
            </a:r>
            <a:r>
              <a:rPr lang="en-GB" b="1" dirty="0"/>
              <a:t>in between </a:t>
            </a:r>
            <a:r>
              <a:rPr lang="en-GB" dirty="0"/>
              <a:t>each word</a:t>
            </a:r>
          </a:p>
          <a:p>
            <a:r>
              <a:rPr lang="en-GB" dirty="0"/>
              <a:t>Put a </a:t>
            </a:r>
            <a:r>
              <a:rPr lang="en-GB" b="1" dirty="0"/>
              <a:t>number at the end </a:t>
            </a:r>
            <a:r>
              <a:rPr lang="en-GB" dirty="0"/>
              <a:t>of the password and a further additional special character(s)</a:t>
            </a:r>
          </a:p>
          <a:p>
            <a:endParaRPr lang="en-GB" dirty="0"/>
          </a:p>
        </p:txBody>
      </p:sp>
      <p:graphicFrame>
        <p:nvGraphicFramePr>
          <p:cNvPr id="8" name="Table 7">
            <a:extLst>
              <a:ext uri="{FF2B5EF4-FFF2-40B4-BE49-F238E27FC236}">
                <a16:creationId xmlns:a16="http://schemas.microsoft.com/office/drawing/2014/main" id="{7E93C81A-139E-4983-A41A-221EB96311AA}"/>
              </a:ext>
            </a:extLst>
          </p:cNvPr>
          <p:cNvGraphicFramePr>
            <a:graphicFrameLocks noGrp="1"/>
          </p:cNvGraphicFramePr>
          <p:nvPr>
            <p:extLst>
              <p:ext uri="{D42A27DB-BD31-4B8C-83A1-F6EECF244321}">
                <p14:modId xmlns:p14="http://schemas.microsoft.com/office/powerpoint/2010/main" val="3595257762"/>
              </p:ext>
            </p:extLst>
          </p:nvPr>
        </p:nvGraphicFramePr>
        <p:xfrm>
          <a:off x="5747339" y="1548391"/>
          <a:ext cx="5174661" cy="4386790"/>
        </p:xfrm>
        <a:graphic>
          <a:graphicData uri="http://schemas.openxmlformats.org/drawingml/2006/table">
            <a:tbl>
              <a:tblPr firstRow="1" firstCol="1" bandRow="1">
                <a:tableStyleId>{5C22544A-7EE6-4342-B048-85BDC9FD1C3A}</a:tableStyleId>
              </a:tblPr>
              <a:tblGrid>
                <a:gridCol w="2586900">
                  <a:extLst>
                    <a:ext uri="{9D8B030D-6E8A-4147-A177-3AD203B41FA5}">
                      <a16:colId xmlns:a16="http://schemas.microsoft.com/office/drawing/2014/main" val="3345815470"/>
                    </a:ext>
                  </a:extLst>
                </a:gridCol>
                <a:gridCol w="2587761">
                  <a:extLst>
                    <a:ext uri="{9D8B030D-6E8A-4147-A177-3AD203B41FA5}">
                      <a16:colId xmlns:a16="http://schemas.microsoft.com/office/drawing/2014/main" val="2083950807"/>
                    </a:ext>
                  </a:extLst>
                </a:gridCol>
              </a:tblGrid>
              <a:tr h="438679">
                <a:tc>
                  <a:txBody>
                    <a:bodyPr/>
                    <a:lstStyle/>
                    <a:p>
                      <a:pPr>
                        <a:lnSpc>
                          <a:spcPct val="107000"/>
                        </a:lnSpc>
                        <a:spcAft>
                          <a:spcPts val="800"/>
                        </a:spcAft>
                      </a:pPr>
                      <a:r>
                        <a:rPr lang="en-GB" sz="2000" dirty="0">
                          <a:solidFill>
                            <a:schemeClr val="tx1"/>
                          </a:solidFill>
                          <a:effectLst/>
                        </a:rPr>
                        <a:t>Password</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40000"/>
                        <a:lumOff val="60000"/>
                      </a:schemeClr>
                    </a:solidFill>
                  </a:tcPr>
                </a:tc>
                <a:tc>
                  <a:txBody>
                    <a:bodyPr/>
                    <a:lstStyle/>
                    <a:p>
                      <a:pPr>
                        <a:lnSpc>
                          <a:spcPct val="107000"/>
                        </a:lnSpc>
                        <a:spcAft>
                          <a:spcPts val="800"/>
                        </a:spcAft>
                      </a:pPr>
                      <a:r>
                        <a:rPr lang="en-GB" sz="2000" dirty="0">
                          <a:solidFill>
                            <a:schemeClr val="tx1"/>
                          </a:solidFill>
                          <a:effectLst/>
                        </a:rPr>
                        <a:t>Is it valid? Yes/No?</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40000"/>
                        <a:lumOff val="60000"/>
                      </a:schemeClr>
                    </a:solidFill>
                  </a:tcPr>
                </a:tc>
                <a:extLst>
                  <a:ext uri="{0D108BD9-81ED-4DB2-BD59-A6C34878D82A}">
                    <a16:rowId xmlns:a16="http://schemas.microsoft.com/office/drawing/2014/main" val="3807571303"/>
                  </a:ext>
                </a:extLst>
              </a:tr>
              <a:tr h="438679">
                <a:tc>
                  <a:txBody>
                    <a:bodyPr/>
                    <a:lstStyle/>
                    <a:p>
                      <a:pPr>
                        <a:lnSpc>
                          <a:spcPct val="107000"/>
                        </a:lnSpc>
                        <a:spcAft>
                          <a:spcPts val="800"/>
                        </a:spcAft>
                      </a:pPr>
                      <a:r>
                        <a:rPr lang="en-GB" sz="2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cloudfearlessdog</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07000"/>
                        </a:lnSpc>
                        <a:spcAft>
                          <a:spcPts val="800"/>
                        </a:spcAft>
                      </a:pPr>
                      <a:r>
                        <a:rPr lang="en-GB" sz="2000" dirty="0">
                          <a:effectLst/>
                          <a:latin typeface="Calibri" panose="020F0502020204030204" pitchFamily="34" charset="0"/>
                          <a:ea typeface="Calibri" panose="020F0502020204030204" pitchFamily="34" charset="0"/>
                          <a:cs typeface="Times New Roman" panose="02020603050405020304" pitchFamily="18" charset="0"/>
                        </a:rPr>
                        <a:t>No</a:t>
                      </a:r>
                    </a:p>
                  </a:txBody>
                  <a:tcPr marL="68580" marR="68580" marT="0" marB="0"/>
                </a:tc>
                <a:extLst>
                  <a:ext uri="{0D108BD9-81ED-4DB2-BD59-A6C34878D82A}">
                    <a16:rowId xmlns:a16="http://schemas.microsoft.com/office/drawing/2014/main" val="1547170896"/>
                  </a:ext>
                </a:extLst>
              </a:tr>
              <a:tr h="438679">
                <a:tc>
                  <a:txBody>
                    <a:bodyPr/>
                    <a:lstStyle/>
                    <a:p>
                      <a:pPr>
                        <a:lnSpc>
                          <a:spcPct val="107000"/>
                        </a:lnSpc>
                        <a:spcAft>
                          <a:spcPts val="800"/>
                        </a:spcAft>
                      </a:pPr>
                      <a:r>
                        <a:rPr lang="en-GB" sz="2000">
                          <a:solidFill>
                            <a:schemeClr val="tx1"/>
                          </a:solidFill>
                          <a:effectLst/>
                        </a:rPr>
                        <a:t>cloud.fearlessdog</a:t>
                      </a:r>
                      <a:endParaRPr lang="en-GB"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07000"/>
                        </a:lnSpc>
                        <a:spcAft>
                          <a:spcPts val="800"/>
                        </a:spcAft>
                      </a:pPr>
                      <a:r>
                        <a:rPr lang="en-GB" sz="2000" dirty="0">
                          <a:effectLst/>
                        </a:rPr>
                        <a:t>No</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1443637"/>
                  </a:ext>
                </a:extLst>
              </a:tr>
              <a:tr h="438679">
                <a:tc>
                  <a:txBody>
                    <a:bodyPr/>
                    <a:lstStyle/>
                    <a:p>
                      <a:pPr>
                        <a:lnSpc>
                          <a:spcPct val="107000"/>
                        </a:lnSpc>
                        <a:spcAft>
                          <a:spcPts val="800"/>
                        </a:spcAft>
                      </a:pPr>
                      <a:r>
                        <a:rPr lang="en-GB" sz="2000" dirty="0">
                          <a:solidFill>
                            <a:schemeClr val="tx1"/>
                          </a:solidFill>
                          <a:effectLst/>
                        </a:rPr>
                        <a:t>cloud.fearlessdog4</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07000"/>
                        </a:lnSpc>
                        <a:spcAft>
                          <a:spcPts val="800"/>
                        </a:spcAft>
                      </a:pPr>
                      <a:r>
                        <a:rPr lang="en-GB" sz="2000" dirty="0">
                          <a:effectLst/>
                        </a:rPr>
                        <a:t>No</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1726397"/>
                  </a:ext>
                </a:extLst>
              </a:tr>
              <a:tr h="438679">
                <a:tc>
                  <a:txBody>
                    <a:bodyPr/>
                    <a:lstStyle/>
                    <a:p>
                      <a:pPr>
                        <a:lnSpc>
                          <a:spcPct val="107000"/>
                        </a:lnSpc>
                        <a:spcAft>
                          <a:spcPts val="800"/>
                        </a:spcAft>
                      </a:pPr>
                      <a:r>
                        <a:rPr lang="en-GB" sz="2000" dirty="0">
                          <a:solidFill>
                            <a:schemeClr val="tx1"/>
                          </a:solidFill>
                          <a:effectLst/>
                        </a:rPr>
                        <a:t>Cloud.fearlessdog4</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07000"/>
                        </a:lnSpc>
                        <a:spcAft>
                          <a:spcPts val="800"/>
                        </a:spcAft>
                      </a:pPr>
                      <a:r>
                        <a:rPr lang="en-GB" sz="2000" dirty="0">
                          <a:effectLst/>
                        </a:rPr>
                        <a:t>No</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2042083"/>
                  </a:ext>
                </a:extLst>
              </a:tr>
              <a:tr h="438679">
                <a:tc>
                  <a:txBody>
                    <a:bodyPr/>
                    <a:lstStyle/>
                    <a:p>
                      <a:pPr>
                        <a:lnSpc>
                          <a:spcPct val="107000"/>
                        </a:lnSpc>
                        <a:spcAft>
                          <a:spcPts val="800"/>
                        </a:spcAft>
                      </a:pPr>
                      <a:r>
                        <a:rPr lang="en-GB" sz="2000" dirty="0" err="1">
                          <a:solidFill>
                            <a:schemeClr val="tx1"/>
                          </a:solidFill>
                          <a:effectLst/>
                        </a:rPr>
                        <a:t>Cloud.Fearless.Dog</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07000"/>
                        </a:lnSpc>
                        <a:spcAft>
                          <a:spcPts val="800"/>
                        </a:spcAft>
                      </a:pPr>
                      <a:r>
                        <a:rPr lang="en-GB" sz="2000">
                          <a:effectLst/>
                        </a:rPr>
                        <a:t>No</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8881194"/>
                  </a:ext>
                </a:extLst>
              </a:tr>
              <a:tr h="438679">
                <a:tc>
                  <a:txBody>
                    <a:bodyPr/>
                    <a:lstStyle/>
                    <a:p>
                      <a:pPr>
                        <a:lnSpc>
                          <a:spcPct val="107000"/>
                        </a:lnSpc>
                        <a:spcAft>
                          <a:spcPts val="800"/>
                        </a:spcAft>
                      </a:pPr>
                      <a:r>
                        <a:rPr lang="en-GB" sz="2000" dirty="0">
                          <a:solidFill>
                            <a:schemeClr val="tx1"/>
                          </a:solidFill>
                          <a:effectLst/>
                        </a:rPr>
                        <a:t>CloudFearless.Dog4</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07000"/>
                        </a:lnSpc>
                        <a:spcAft>
                          <a:spcPts val="800"/>
                        </a:spcAft>
                      </a:pPr>
                      <a:r>
                        <a:rPr lang="en-GB" sz="2000" dirty="0">
                          <a:effectLst/>
                        </a:rPr>
                        <a:t>No</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37026063"/>
                  </a:ext>
                </a:extLst>
              </a:tr>
              <a:tr h="438679">
                <a:tc>
                  <a:txBody>
                    <a:bodyPr/>
                    <a:lstStyle/>
                    <a:p>
                      <a:pPr>
                        <a:lnSpc>
                          <a:spcPct val="107000"/>
                        </a:lnSpc>
                        <a:spcAft>
                          <a:spcPts val="800"/>
                        </a:spcAft>
                      </a:pPr>
                      <a:r>
                        <a:rPr lang="en-GB" sz="2000" dirty="0">
                          <a:solidFill>
                            <a:schemeClr val="tx1"/>
                          </a:solidFill>
                          <a:effectLst/>
                        </a:rPr>
                        <a:t>Cloud.Fearless.Dog4</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07000"/>
                        </a:lnSpc>
                        <a:spcAft>
                          <a:spcPts val="800"/>
                        </a:spcAft>
                      </a:pPr>
                      <a:r>
                        <a:rPr lang="en-GB" sz="2000" dirty="0">
                          <a:effectLst/>
                          <a:latin typeface="Calibri" panose="020F0502020204030204" pitchFamily="34" charset="0"/>
                          <a:ea typeface="Calibri" panose="020F0502020204030204" pitchFamily="34" charset="0"/>
                          <a:cs typeface="Times New Roman" panose="02020603050405020304" pitchFamily="18" charset="0"/>
                        </a:rPr>
                        <a:t>No</a:t>
                      </a:r>
                    </a:p>
                  </a:txBody>
                  <a:tcPr marL="68580" marR="68580" marT="0" marB="0"/>
                </a:tc>
                <a:extLst>
                  <a:ext uri="{0D108BD9-81ED-4DB2-BD59-A6C34878D82A}">
                    <a16:rowId xmlns:a16="http://schemas.microsoft.com/office/drawing/2014/main" val="2817480214"/>
                  </a:ext>
                </a:extLst>
              </a:tr>
              <a:tr h="438679">
                <a:tc>
                  <a:txBody>
                    <a:bodyPr/>
                    <a:lstStyle/>
                    <a:p>
                      <a:pPr>
                        <a:lnSpc>
                          <a:spcPct val="107000"/>
                        </a:lnSpc>
                        <a:spcAft>
                          <a:spcPts val="800"/>
                        </a:spcAft>
                      </a:pPr>
                      <a:r>
                        <a:rPr lang="en-GB" sz="2000" dirty="0">
                          <a:solidFill>
                            <a:schemeClr val="tx1"/>
                          </a:solidFill>
                          <a:effectLst/>
                        </a:rPr>
                        <a:t>Cloud.Fearless.Dog.15</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07000"/>
                        </a:lnSpc>
                        <a:spcAft>
                          <a:spcPts val="800"/>
                        </a:spcAft>
                      </a:pPr>
                      <a:r>
                        <a:rPr lang="en-GB" sz="2000" dirty="0">
                          <a:effectLst/>
                        </a:rPr>
                        <a:t>No</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4345261"/>
                  </a:ext>
                </a:extLst>
              </a:tr>
              <a:tr h="438679">
                <a:tc>
                  <a:txBody>
                    <a:bodyPr/>
                    <a:lstStyle/>
                    <a:p>
                      <a:pPr>
                        <a:lnSpc>
                          <a:spcPct val="107000"/>
                        </a:lnSpc>
                        <a:spcAft>
                          <a:spcPts val="800"/>
                        </a:spcAft>
                      </a:pPr>
                      <a:r>
                        <a:rPr lang="en-GB" sz="2000" dirty="0">
                          <a:solidFill>
                            <a:schemeClr val="tx1"/>
                          </a:solidFill>
                          <a:effectLst/>
                        </a:rPr>
                        <a:t>Cloud.Fearless.Dog.3%</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07000"/>
                        </a:lnSpc>
                        <a:spcAft>
                          <a:spcPts val="800"/>
                        </a:spcAft>
                      </a:pPr>
                      <a:r>
                        <a:rPr lang="en-GB" sz="2000" dirty="0">
                          <a:effectLst/>
                        </a:rPr>
                        <a:t>Yes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5627262"/>
                  </a:ext>
                </a:extLst>
              </a:tr>
            </a:tbl>
          </a:graphicData>
        </a:graphic>
      </p:graphicFrame>
      <p:sp>
        <p:nvSpPr>
          <p:cNvPr id="9" name="Rectangle 1">
            <a:extLst>
              <a:ext uri="{FF2B5EF4-FFF2-40B4-BE49-F238E27FC236}">
                <a16:creationId xmlns:a16="http://schemas.microsoft.com/office/drawing/2014/main" id="{3B80C869-CBF4-4746-92CA-F9CD1DC619F5}"/>
              </a:ext>
            </a:extLst>
          </p:cNvPr>
          <p:cNvSpPr>
            <a:spLocks noChangeArrowheads="1"/>
          </p:cNvSpPr>
          <p:nvPr/>
        </p:nvSpPr>
        <p:spPr bwMode="auto">
          <a:xfrm>
            <a:off x="7059777" y="2590700"/>
            <a:ext cx="13716744"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300" b="0" i="0" u="none" strike="noStrike" cap="none" normalizeH="0" baseline="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kumimoji="0" lang="en-GB"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descr="Logo&#10;&#10;Description automatically generated">
            <a:extLst>
              <a:ext uri="{FF2B5EF4-FFF2-40B4-BE49-F238E27FC236}">
                <a16:creationId xmlns:a16="http://schemas.microsoft.com/office/drawing/2014/main" id="{3B2E387C-881D-4613-84AF-5F63FF74ACE8}"/>
              </a:ext>
            </a:extLst>
          </p:cNvPr>
          <p:cNvPicPr/>
          <p:nvPr/>
        </p:nvPicPr>
        <p:blipFill>
          <a:blip r:embed="rId3">
            <a:extLst>
              <a:ext uri="{28A0092B-C50C-407E-A947-70E740481C1C}">
                <a14:useLocalDpi xmlns:a14="http://schemas.microsoft.com/office/drawing/2010/main" val="0"/>
              </a:ext>
            </a:extLst>
          </a:blip>
          <a:stretch>
            <a:fillRect/>
          </a:stretch>
        </p:blipFill>
        <p:spPr>
          <a:xfrm>
            <a:off x="10922000" y="5638800"/>
            <a:ext cx="685800" cy="696649"/>
          </a:xfrm>
          <a:prstGeom prst="rect">
            <a:avLst/>
          </a:prstGeom>
        </p:spPr>
      </p:pic>
    </p:spTree>
    <p:extLst>
      <p:ext uri="{BB962C8B-B14F-4D97-AF65-F5344CB8AC3E}">
        <p14:creationId xmlns:p14="http://schemas.microsoft.com/office/powerpoint/2010/main" val="3588553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2F1FE-2C52-4B33-AAC2-CB09C2DAF308}"/>
              </a:ext>
            </a:extLst>
          </p:cNvPr>
          <p:cNvSpPr>
            <a:spLocks noGrp="1"/>
          </p:cNvSpPr>
          <p:nvPr>
            <p:ph type="title"/>
          </p:nvPr>
        </p:nvSpPr>
        <p:spPr/>
        <p:txBody>
          <a:bodyPr/>
          <a:lstStyle/>
          <a:p>
            <a:r>
              <a:rPr lang="en-GB" dirty="0"/>
              <a:t>Final Group Questions</a:t>
            </a:r>
          </a:p>
        </p:txBody>
      </p:sp>
      <p:sp>
        <p:nvSpPr>
          <p:cNvPr id="3" name="Content Placeholder 2">
            <a:extLst>
              <a:ext uri="{FF2B5EF4-FFF2-40B4-BE49-F238E27FC236}">
                <a16:creationId xmlns:a16="http://schemas.microsoft.com/office/drawing/2014/main" id="{3534F139-16E8-4165-ACA4-0C0ADC038397}"/>
              </a:ext>
            </a:extLst>
          </p:cNvPr>
          <p:cNvSpPr>
            <a:spLocks noGrp="1"/>
          </p:cNvSpPr>
          <p:nvPr>
            <p:ph idx="1"/>
          </p:nvPr>
        </p:nvSpPr>
        <p:spPr>
          <a:xfrm>
            <a:off x="838200" y="1825625"/>
            <a:ext cx="10769600" cy="4351338"/>
          </a:xfrm>
        </p:spPr>
        <p:txBody>
          <a:bodyPr/>
          <a:lstStyle/>
          <a:p>
            <a:r>
              <a:rPr lang="en-GB" dirty="0"/>
              <a:t>Has your awareness of the importance of strong passwords increased? </a:t>
            </a:r>
          </a:p>
          <a:p>
            <a:r>
              <a:rPr lang="en-GB" dirty="0"/>
              <a:t>Have your confidence in knowing  how to choose a strong password using words increased?</a:t>
            </a:r>
          </a:p>
          <a:p>
            <a:pPr marL="0" indent="0">
              <a:buNone/>
            </a:pPr>
            <a:endParaRPr lang="en-GB" dirty="0"/>
          </a:p>
        </p:txBody>
      </p:sp>
      <p:pic>
        <p:nvPicPr>
          <p:cNvPr id="5" name="Picture 4" descr="Logo&#10;&#10;Description automatically generated">
            <a:extLst>
              <a:ext uri="{FF2B5EF4-FFF2-40B4-BE49-F238E27FC236}">
                <a16:creationId xmlns:a16="http://schemas.microsoft.com/office/drawing/2014/main" id="{2AB77FF4-C138-496B-82CB-958D63CE4DBC}"/>
              </a:ext>
            </a:extLst>
          </p:cNvPr>
          <p:cNvPicPr/>
          <p:nvPr/>
        </p:nvPicPr>
        <p:blipFill>
          <a:blip r:embed="rId3">
            <a:extLst>
              <a:ext uri="{28A0092B-C50C-407E-A947-70E740481C1C}">
                <a14:useLocalDpi xmlns:a14="http://schemas.microsoft.com/office/drawing/2010/main" val="0"/>
              </a:ext>
            </a:extLst>
          </a:blip>
          <a:stretch>
            <a:fillRect/>
          </a:stretch>
        </p:blipFill>
        <p:spPr>
          <a:xfrm>
            <a:off x="10922000" y="5638800"/>
            <a:ext cx="685800" cy="696649"/>
          </a:xfrm>
          <a:prstGeom prst="rect">
            <a:avLst/>
          </a:prstGeom>
        </p:spPr>
      </p:pic>
    </p:spTree>
    <p:extLst>
      <p:ext uri="{BB962C8B-B14F-4D97-AF65-F5344CB8AC3E}">
        <p14:creationId xmlns:p14="http://schemas.microsoft.com/office/powerpoint/2010/main" val="2544597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B47CF64E-CF7E-4A38-B528-C9AF91BF77F7}"/>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Lesson Map</a:t>
            </a:r>
          </a:p>
        </p:txBody>
      </p:sp>
      <p:pic>
        <p:nvPicPr>
          <p:cNvPr id="17" name="Picture 16" descr="Logo&#10;&#10;Description automatically generated">
            <a:extLst>
              <a:ext uri="{FF2B5EF4-FFF2-40B4-BE49-F238E27FC236}">
                <a16:creationId xmlns:a16="http://schemas.microsoft.com/office/drawing/2014/main" id="{BD920A71-80C7-4157-8305-75788A4B6665}"/>
              </a:ext>
            </a:extLst>
          </p:cNvPr>
          <p:cNvPicPr/>
          <p:nvPr/>
        </p:nvPicPr>
        <p:blipFill>
          <a:blip r:embed="rId3">
            <a:extLst>
              <a:ext uri="{28A0092B-C50C-407E-A947-70E740481C1C}">
                <a14:useLocalDpi xmlns:a14="http://schemas.microsoft.com/office/drawing/2010/main" val="0"/>
              </a:ext>
            </a:extLst>
          </a:blip>
          <a:stretch>
            <a:fillRect/>
          </a:stretch>
        </p:blipFill>
        <p:spPr>
          <a:xfrm>
            <a:off x="10922000" y="5638800"/>
            <a:ext cx="685800" cy="696649"/>
          </a:xfrm>
          <a:prstGeom prst="rect">
            <a:avLst/>
          </a:prstGeom>
        </p:spPr>
      </p:pic>
      <p:sp>
        <p:nvSpPr>
          <p:cNvPr id="18" name="Oval 17">
            <a:extLst>
              <a:ext uri="{FF2B5EF4-FFF2-40B4-BE49-F238E27FC236}">
                <a16:creationId xmlns:a16="http://schemas.microsoft.com/office/drawing/2014/main" id="{4A45F355-1A1B-44AC-927D-9FFF6802C900}"/>
              </a:ext>
            </a:extLst>
          </p:cNvPr>
          <p:cNvSpPr/>
          <p:nvPr/>
        </p:nvSpPr>
        <p:spPr>
          <a:xfrm>
            <a:off x="645805" y="1378178"/>
            <a:ext cx="3272953" cy="2485537"/>
          </a:xfrm>
          <a:prstGeom prst="ellipse">
            <a:avLst/>
          </a:prstGeom>
          <a:noFill/>
          <a:ln w="1079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5" name="Group 44">
            <a:extLst>
              <a:ext uri="{FF2B5EF4-FFF2-40B4-BE49-F238E27FC236}">
                <a16:creationId xmlns:a16="http://schemas.microsoft.com/office/drawing/2014/main" id="{297F2396-6D5A-4207-B1E5-A40A1CA9CB74}"/>
              </a:ext>
            </a:extLst>
          </p:cNvPr>
          <p:cNvGrpSpPr/>
          <p:nvPr/>
        </p:nvGrpSpPr>
        <p:grpSpPr>
          <a:xfrm>
            <a:off x="977707" y="1937142"/>
            <a:ext cx="10039431" cy="3119311"/>
            <a:chOff x="409667" y="1687766"/>
            <a:chExt cx="10039431" cy="3119311"/>
          </a:xfrm>
        </p:grpSpPr>
        <p:grpSp>
          <p:nvGrpSpPr>
            <p:cNvPr id="2" name="Group 1">
              <a:extLst>
                <a:ext uri="{FF2B5EF4-FFF2-40B4-BE49-F238E27FC236}">
                  <a16:creationId xmlns:a16="http://schemas.microsoft.com/office/drawing/2014/main" id="{4B546D6A-515C-4C7E-944D-2EBAA45B8C02}"/>
                </a:ext>
              </a:extLst>
            </p:cNvPr>
            <p:cNvGrpSpPr/>
            <p:nvPr/>
          </p:nvGrpSpPr>
          <p:grpSpPr>
            <a:xfrm>
              <a:off x="409667" y="1687766"/>
              <a:ext cx="9532739" cy="3119311"/>
              <a:chOff x="158238" y="1348635"/>
              <a:chExt cx="9532739" cy="3119311"/>
            </a:xfrm>
          </p:grpSpPr>
          <p:sp>
            <p:nvSpPr>
              <p:cNvPr id="3" name="Freeform: Shape 2">
                <a:extLst>
                  <a:ext uri="{FF2B5EF4-FFF2-40B4-BE49-F238E27FC236}">
                    <a16:creationId xmlns:a16="http://schemas.microsoft.com/office/drawing/2014/main" id="{F84C08A7-4213-434E-BB1A-F468B9C1D152}"/>
                  </a:ext>
                </a:extLst>
              </p:cNvPr>
              <p:cNvSpPr/>
              <p:nvPr/>
            </p:nvSpPr>
            <p:spPr>
              <a:xfrm>
                <a:off x="158238" y="1348635"/>
                <a:ext cx="2578245" cy="1309495"/>
              </a:xfrm>
              <a:custGeom>
                <a:avLst/>
                <a:gdLst>
                  <a:gd name="connsiteX0" fmla="*/ 0 w 1890766"/>
                  <a:gd name="connsiteY0" fmla="*/ 0 h 1309495"/>
                  <a:gd name="connsiteX1" fmla="*/ 1890766 w 1890766"/>
                  <a:gd name="connsiteY1" fmla="*/ 0 h 1309495"/>
                  <a:gd name="connsiteX2" fmla="*/ 1890766 w 1890766"/>
                  <a:gd name="connsiteY2" fmla="*/ 1309495 h 1309495"/>
                  <a:gd name="connsiteX3" fmla="*/ 0 w 1890766"/>
                  <a:gd name="connsiteY3" fmla="*/ 1309495 h 1309495"/>
                  <a:gd name="connsiteX4" fmla="*/ 0 w 1890766"/>
                  <a:gd name="connsiteY4" fmla="*/ 0 h 1309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766" h="1309495">
                    <a:moveTo>
                      <a:pt x="0" y="0"/>
                    </a:moveTo>
                    <a:lnTo>
                      <a:pt x="1890766" y="0"/>
                    </a:lnTo>
                    <a:lnTo>
                      <a:pt x="1890766" y="1309495"/>
                    </a:lnTo>
                    <a:lnTo>
                      <a:pt x="0" y="1309495"/>
                    </a:lnTo>
                    <a:lnTo>
                      <a:pt x="0" y="0"/>
                    </a:lnTo>
                    <a:close/>
                  </a:path>
                </a:pathLst>
              </a:custGeom>
              <a:solidFill>
                <a:schemeClr val="accent1">
                  <a:lumMod val="40000"/>
                  <a:lumOff val="60000"/>
                </a:schemeClr>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29870" tIns="136321" rIns="129870" bIns="136321" numCol="1" spcCol="1270" anchor="ctr" anchorCtr="0">
                <a:noAutofit/>
              </a:bodyPr>
              <a:lstStyle/>
              <a:p>
                <a:pPr marL="0" lvl="0" indent="0" algn="ctr" defTabSz="666750">
                  <a:lnSpc>
                    <a:spcPct val="90000"/>
                  </a:lnSpc>
                  <a:spcBef>
                    <a:spcPct val="0"/>
                  </a:spcBef>
                  <a:spcAft>
                    <a:spcPct val="35000"/>
                  </a:spcAft>
                  <a:buNone/>
                </a:pPr>
                <a:r>
                  <a:rPr lang="en-GB" sz="1500" kern="1200" dirty="0">
                    <a:solidFill>
                      <a:schemeClr val="tx1"/>
                    </a:solidFill>
                  </a:rPr>
                  <a:t>Lesson 1: Password Introduction</a:t>
                </a:r>
              </a:p>
              <a:p>
                <a:pPr marL="0" lvl="0" indent="0" algn="ctr" defTabSz="666750">
                  <a:lnSpc>
                    <a:spcPct val="90000"/>
                  </a:lnSpc>
                  <a:spcBef>
                    <a:spcPct val="0"/>
                  </a:spcBef>
                  <a:spcAft>
                    <a:spcPct val="35000"/>
                  </a:spcAft>
                  <a:buNone/>
                </a:pPr>
                <a:r>
                  <a:rPr lang="en-GB" sz="1500" kern="1200" dirty="0">
                    <a:solidFill>
                      <a:schemeClr val="tx1"/>
                    </a:solidFill>
                  </a:rPr>
                  <a:t>What is a password</a:t>
                </a:r>
                <a:endParaRPr lang="en-US" sz="1500" kern="1200" dirty="0">
                  <a:solidFill>
                    <a:schemeClr val="tx1"/>
                  </a:solidFill>
                </a:endParaRPr>
              </a:p>
            </p:txBody>
          </p:sp>
          <p:sp>
            <p:nvSpPr>
              <p:cNvPr id="4" name="Freeform: Shape 3">
                <a:extLst>
                  <a:ext uri="{FF2B5EF4-FFF2-40B4-BE49-F238E27FC236}">
                    <a16:creationId xmlns:a16="http://schemas.microsoft.com/office/drawing/2014/main" id="{2DE128B4-0DA6-4D40-AC23-983F717ACF0B}"/>
                  </a:ext>
                </a:extLst>
              </p:cNvPr>
              <p:cNvSpPr/>
              <p:nvPr/>
            </p:nvSpPr>
            <p:spPr>
              <a:xfrm>
                <a:off x="6359510" y="1989187"/>
                <a:ext cx="756241" cy="45719"/>
              </a:xfrm>
              <a:custGeom>
                <a:avLst/>
                <a:gdLst>
                  <a:gd name="connsiteX0" fmla="*/ 0 w 578982"/>
                  <a:gd name="connsiteY0" fmla="*/ 45720 h 91440"/>
                  <a:gd name="connsiteX1" fmla="*/ 578982 w 578982"/>
                  <a:gd name="connsiteY1" fmla="*/ 45720 h 91440"/>
                </a:gdLst>
                <a:ahLst/>
                <a:cxnLst>
                  <a:cxn ang="0">
                    <a:pos x="connsiteX0" y="connsiteY0"/>
                  </a:cxn>
                  <a:cxn ang="0">
                    <a:pos x="connsiteX1" y="connsiteY1"/>
                  </a:cxn>
                </a:cxnLst>
                <a:rect l="l" t="t" r="r" b="b"/>
                <a:pathLst>
                  <a:path w="578982" h="91440">
                    <a:moveTo>
                      <a:pt x="0" y="45720"/>
                    </a:moveTo>
                    <a:lnTo>
                      <a:pt x="578982" y="45720"/>
                    </a:lnTo>
                  </a:path>
                </a:pathLst>
              </a:custGeom>
              <a:noFill/>
              <a:ln>
                <a:solidFill>
                  <a:schemeClr val="tx1"/>
                </a:solidFill>
                <a:tailEnd type="arrow"/>
              </a:ln>
            </p:spPr>
            <p:style>
              <a:lnRef idx="1">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86951" tIns="42672" rIns="286952" bIns="42673"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5" name="Freeform: Shape 4">
                <a:extLst>
                  <a:ext uri="{FF2B5EF4-FFF2-40B4-BE49-F238E27FC236}">
                    <a16:creationId xmlns:a16="http://schemas.microsoft.com/office/drawing/2014/main" id="{BEFBBC54-B921-4A98-BF0D-4D3E30197215}"/>
                  </a:ext>
                </a:extLst>
              </p:cNvPr>
              <p:cNvSpPr/>
              <p:nvPr/>
            </p:nvSpPr>
            <p:spPr>
              <a:xfrm>
                <a:off x="3799805" y="1366330"/>
                <a:ext cx="2559705" cy="1291800"/>
              </a:xfrm>
              <a:custGeom>
                <a:avLst/>
                <a:gdLst>
                  <a:gd name="connsiteX0" fmla="*/ 0 w 2650360"/>
                  <a:gd name="connsiteY0" fmla="*/ 0 h 1590216"/>
                  <a:gd name="connsiteX1" fmla="*/ 2650360 w 2650360"/>
                  <a:gd name="connsiteY1" fmla="*/ 0 h 1590216"/>
                  <a:gd name="connsiteX2" fmla="*/ 2650360 w 2650360"/>
                  <a:gd name="connsiteY2" fmla="*/ 1590216 h 1590216"/>
                  <a:gd name="connsiteX3" fmla="*/ 0 w 2650360"/>
                  <a:gd name="connsiteY3" fmla="*/ 1590216 h 1590216"/>
                  <a:gd name="connsiteX4" fmla="*/ 0 w 2650360"/>
                  <a:gd name="connsiteY4" fmla="*/ 0 h 1590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0360" h="1590216">
                    <a:moveTo>
                      <a:pt x="0" y="0"/>
                    </a:moveTo>
                    <a:lnTo>
                      <a:pt x="2650360" y="0"/>
                    </a:lnTo>
                    <a:lnTo>
                      <a:pt x="2650360" y="1590216"/>
                    </a:lnTo>
                    <a:lnTo>
                      <a:pt x="0" y="1590216"/>
                    </a:lnTo>
                    <a:lnTo>
                      <a:pt x="0" y="0"/>
                    </a:lnTo>
                    <a:close/>
                  </a:path>
                </a:pathLst>
              </a:custGeom>
              <a:solidFill>
                <a:schemeClr val="bg1"/>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29870" tIns="136321" rIns="129870" bIns="136321" numCol="1" spcCol="1270" anchor="ctr" anchorCtr="0">
                <a:noAutofit/>
              </a:bodyPr>
              <a:lstStyle/>
              <a:p>
                <a:pPr marL="0" lvl="0" indent="0" algn="ctr" defTabSz="666750">
                  <a:lnSpc>
                    <a:spcPct val="90000"/>
                  </a:lnSpc>
                  <a:spcBef>
                    <a:spcPct val="0"/>
                  </a:spcBef>
                  <a:spcAft>
                    <a:spcPct val="35000"/>
                  </a:spcAft>
                  <a:buNone/>
                </a:pPr>
                <a:r>
                  <a:rPr lang="en-GB" sz="1500" kern="1200" dirty="0">
                    <a:solidFill>
                      <a:schemeClr val="tx1"/>
                    </a:solidFill>
                  </a:rPr>
                  <a:t>Lesson 2 Registration</a:t>
                </a:r>
              </a:p>
              <a:p>
                <a:pPr marL="0" lvl="0" indent="0" algn="ctr" defTabSz="666750">
                  <a:lnSpc>
                    <a:spcPct val="90000"/>
                  </a:lnSpc>
                  <a:spcBef>
                    <a:spcPct val="0"/>
                  </a:spcBef>
                  <a:spcAft>
                    <a:spcPct val="35000"/>
                  </a:spcAft>
                  <a:buNone/>
                </a:pPr>
                <a:endParaRPr lang="en-GB" sz="1500" kern="1200" dirty="0">
                  <a:solidFill>
                    <a:schemeClr val="tx1"/>
                  </a:solidFill>
                </a:endParaRPr>
              </a:p>
              <a:p>
                <a:pPr marL="0" lvl="0" indent="0" algn="ctr" defTabSz="666750">
                  <a:lnSpc>
                    <a:spcPct val="90000"/>
                  </a:lnSpc>
                  <a:spcBef>
                    <a:spcPct val="0"/>
                  </a:spcBef>
                  <a:spcAft>
                    <a:spcPct val="35000"/>
                  </a:spcAft>
                  <a:buNone/>
                </a:pPr>
                <a:r>
                  <a:rPr lang="en-GB" sz="1500" kern="1200" dirty="0">
                    <a:solidFill>
                      <a:schemeClr val="tx1"/>
                    </a:solidFill>
                  </a:rPr>
                  <a:t>How to get setup to use a website that requires an account</a:t>
                </a:r>
              </a:p>
            </p:txBody>
          </p:sp>
          <p:sp>
            <p:nvSpPr>
              <p:cNvPr id="6" name="Freeform: Shape 5">
                <a:extLst>
                  <a:ext uri="{FF2B5EF4-FFF2-40B4-BE49-F238E27FC236}">
                    <a16:creationId xmlns:a16="http://schemas.microsoft.com/office/drawing/2014/main" id="{968A67B9-8C9F-4BD3-857A-E9E7DB46B490}"/>
                  </a:ext>
                </a:extLst>
              </p:cNvPr>
              <p:cNvSpPr/>
              <p:nvPr/>
            </p:nvSpPr>
            <p:spPr>
              <a:xfrm>
                <a:off x="7115751" y="1348635"/>
                <a:ext cx="2575226" cy="1309495"/>
              </a:xfrm>
              <a:custGeom>
                <a:avLst/>
                <a:gdLst>
                  <a:gd name="connsiteX0" fmla="*/ 0 w 2650360"/>
                  <a:gd name="connsiteY0" fmla="*/ 0 h 1590216"/>
                  <a:gd name="connsiteX1" fmla="*/ 2650360 w 2650360"/>
                  <a:gd name="connsiteY1" fmla="*/ 0 h 1590216"/>
                  <a:gd name="connsiteX2" fmla="*/ 2650360 w 2650360"/>
                  <a:gd name="connsiteY2" fmla="*/ 1590216 h 1590216"/>
                  <a:gd name="connsiteX3" fmla="*/ 0 w 2650360"/>
                  <a:gd name="connsiteY3" fmla="*/ 1590216 h 1590216"/>
                  <a:gd name="connsiteX4" fmla="*/ 0 w 2650360"/>
                  <a:gd name="connsiteY4" fmla="*/ 0 h 1590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0360" h="1590216">
                    <a:moveTo>
                      <a:pt x="0" y="0"/>
                    </a:moveTo>
                    <a:lnTo>
                      <a:pt x="2650360" y="0"/>
                    </a:lnTo>
                    <a:lnTo>
                      <a:pt x="2650360" y="1590216"/>
                    </a:lnTo>
                    <a:lnTo>
                      <a:pt x="0" y="1590216"/>
                    </a:lnTo>
                    <a:lnTo>
                      <a:pt x="0" y="0"/>
                    </a:lnTo>
                    <a:close/>
                  </a:path>
                </a:pathLst>
              </a:custGeom>
              <a:solidFill>
                <a:schemeClr val="bg1"/>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29870" tIns="136321" rIns="129870" bIns="136321" numCol="1" spcCol="1270" anchor="ctr" anchorCtr="0">
                <a:noAutofit/>
              </a:bodyPr>
              <a:lstStyle/>
              <a:p>
                <a:pPr marL="0" lvl="0" indent="0" algn="ctr" defTabSz="666750">
                  <a:lnSpc>
                    <a:spcPct val="90000"/>
                  </a:lnSpc>
                  <a:spcBef>
                    <a:spcPct val="0"/>
                  </a:spcBef>
                  <a:spcAft>
                    <a:spcPct val="35000"/>
                  </a:spcAft>
                  <a:buNone/>
                </a:pPr>
                <a:r>
                  <a:rPr lang="en-GB" sz="1500" kern="1200" dirty="0">
                    <a:solidFill>
                      <a:schemeClr val="tx1"/>
                    </a:solidFill>
                  </a:rPr>
                  <a:t>Lesson 3 Login</a:t>
                </a:r>
              </a:p>
              <a:p>
                <a:pPr marL="0" lvl="0" indent="0" algn="ctr" defTabSz="666750">
                  <a:lnSpc>
                    <a:spcPct val="90000"/>
                  </a:lnSpc>
                  <a:spcBef>
                    <a:spcPct val="0"/>
                  </a:spcBef>
                  <a:spcAft>
                    <a:spcPct val="35000"/>
                  </a:spcAft>
                  <a:buNone/>
                </a:pPr>
                <a:endParaRPr lang="en-GB" sz="1500" kern="1200" dirty="0">
                  <a:solidFill>
                    <a:schemeClr val="tx1"/>
                  </a:solidFill>
                </a:endParaRPr>
              </a:p>
              <a:p>
                <a:pPr marL="0" lvl="0" indent="0" algn="ctr" defTabSz="666750">
                  <a:lnSpc>
                    <a:spcPct val="90000"/>
                  </a:lnSpc>
                  <a:spcBef>
                    <a:spcPct val="0"/>
                  </a:spcBef>
                  <a:spcAft>
                    <a:spcPct val="35000"/>
                  </a:spcAft>
                  <a:buNone/>
                </a:pPr>
                <a:endParaRPr lang="en-GB" sz="1500" kern="1200" dirty="0">
                  <a:solidFill>
                    <a:schemeClr val="tx1"/>
                  </a:solidFill>
                </a:endParaRPr>
              </a:p>
              <a:p>
                <a:pPr marL="0" lvl="0" indent="0" algn="ctr" defTabSz="666750">
                  <a:lnSpc>
                    <a:spcPct val="90000"/>
                  </a:lnSpc>
                  <a:spcBef>
                    <a:spcPct val="0"/>
                  </a:spcBef>
                  <a:spcAft>
                    <a:spcPct val="35000"/>
                  </a:spcAft>
                  <a:buNone/>
                </a:pPr>
                <a:r>
                  <a:rPr lang="en-GB" sz="1500" kern="1200" dirty="0">
                    <a:solidFill>
                      <a:schemeClr val="tx1"/>
                    </a:solidFill>
                  </a:rPr>
                  <a:t>How to enter a simple password into a website</a:t>
                </a:r>
                <a:endParaRPr lang="en-US" sz="1500" kern="1200" dirty="0">
                  <a:solidFill>
                    <a:schemeClr val="tx1"/>
                  </a:solidFill>
                </a:endParaRPr>
              </a:p>
            </p:txBody>
          </p:sp>
          <p:sp>
            <p:nvSpPr>
              <p:cNvPr id="8" name="Freeform: Shape 7">
                <a:extLst>
                  <a:ext uri="{FF2B5EF4-FFF2-40B4-BE49-F238E27FC236}">
                    <a16:creationId xmlns:a16="http://schemas.microsoft.com/office/drawing/2014/main" id="{98F21B31-153A-4146-972D-AAB8F3951ACC}"/>
                  </a:ext>
                </a:extLst>
              </p:cNvPr>
              <p:cNvSpPr/>
              <p:nvPr/>
            </p:nvSpPr>
            <p:spPr>
              <a:xfrm>
                <a:off x="3782215" y="3175780"/>
                <a:ext cx="2575225" cy="1292166"/>
              </a:xfrm>
              <a:custGeom>
                <a:avLst/>
                <a:gdLst>
                  <a:gd name="connsiteX0" fmla="*/ 0 w 2689771"/>
                  <a:gd name="connsiteY0" fmla="*/ 0 h 1590216"/>
                  <a:gd name="connsiteX1" fmla="*/ 2689771 w 2689771"/>
                  <a:gd name="connsiteY1" fmla="*/ 0 h 1590216"/>
                  <a:gd name="connsiteX2" fmla="*/ 2689771 w 2689771"/>
                  <a:gd name="connsiteY2" fmla="*/ 1590216 h 1590216"/>
                  <a:gd name="connsiteX3" fmla="*/ 0 w 2689771"/>
                  <a:gd name="connsiteY3" fmla="*/ 1590216 h 1590216"/>
                  <a:gd name="connsiteX4" fmla="*/ 0 w 2689771"/>
                  <a:gd name="connsiteY4" fmla="*/ 0 h 1590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9771" h="1590216">
                    <a:moveTo>
                      <a:pt x="0" y="0"/>
                    </a:moveTo>
                    <a:lnTo>
                      <a:pt x="2689771" y="0"/>
                    </a:lnTo>
                    <a:lnTo>
                      <a:pt x="2689771" y="1590216"/>
                    </a:lnTo>
                    <a:lnTo>
                      <a:pt x="0" y="1590216"/>
                    </a:lnTo>
                    <a:lnTo>
                      <a:pt x="0" y="0"/>
                    </a:lnTo>
                    <a:close/>
                  </a:path>
                </a:pathLst>
              </a:custGeom>
              <a:solidFill>
                <a:schemeClr val="bg1"/>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29870" tIns="136321" rIns="129870" bIns="136321" numCol="1" spcCol="1270" anchor="ctr" anchorCtr="0">
                <a:noAutofit/>
              </a:bodyPr>
              <a:lstStyle/>
              <a:p>
                <a:pPr marL="0" lvl="0" indent="0" algn="ctr" defTabSz="666750">
                  <a:lnSpc>
                    <a:spcPct val="90000"/>
                  </a:lnSpc>
                  <a:spcBef>
                    <a:spcPct val="0"/>
                  </a:spcBef>
                  <a:spcAft>
                    <a:spcPct val="35000"/>
                  </a:spcAft>
                  <a:buNone/>
                </a:pPr>
                <a:r>
                  <a:rPr lang="en-GB" sz="1500" kern="1200" dirty="0">
                    <a:solidFill>
                      <a:schemeClr val="tx1"/>
                    </a:solidFill>
                  </a:rPr>
                  <a:t>Lesson 4 Login with Security Code</a:t>
                </a:r>
              </a:p>
              <a:p>
                <a:pPr marL="0" lvl="0" indent="0" algn="ctr" defTabSz="666750">
                  <a:lnSpc>
                    <a:spcPct val="90000"/>
                  </a:lnSpc>
                  <a:spcBef>
                    <a:spcPct val="0"/>
                  </a:spcBef>
                  <a:spcAft>
                    <a:spcPct val="35000"/>
                  </a:spcAft>
                  <a:buNone/>
                </a:pPr>
                <a:r>
                  <a:rPr lang="en-GB" sz="1500" kern="1200" dirty="0">
                    <a:solidFill>
                      <a:schemeClr val="tx1"/>
                    </a:solidFill>
                  </a:rPr>
                  <a:t>How to enter a password and additional information into a website</a:t>
                </a:r>
                <a:endParaRPr lang="en-US" sz="1500" kern="1200" dirty="0">
                  <a:solidFill>
                    <a:schemeClr val="tx1"/>
                  </a:solidFill>
                </a:endParaRPr>
              </a:p>
            </p:txBody>
          </p:sp>
          <p:sp>
            <p:nvSpPr>
              <p:cNvPr id="14" name="Freeform: Shape 13">
                <a:extLst>
                  <a:ext uri="{FF2B5EF4-FFF2-40B4-BE49-F238E27FC236}">
                    <a16:creationId xmlns:a16="http://schemas.microsoft.com/office/drawing/2014/main" id="{2867F47A-3172-4861-9F86-624CC8AB6CD3}"/>
                  </a:ext>
                </a:extLst>
              </p:cNvPr>
              <p:cNvSpPr/>
              <p:nvPr/>
            </p:nvSpPr>
            <p:spPr>
              <a:xfrm>
                <a:off x="2754073" y="1977411"/>
                <a:ext cx="1028142" cy="224342"/>
              </a:xfrm>
              <a:custGeom>
                <a:avLst/>
                <a:gdLst>
                  <a:gd name="connsiteX0" fmla="*/ 0 w 578982"/>
                  <a:gd name="connsiteY0" fmla="*/ 45720 h 91440"/>
                  <a:gd name="connsiteX1" fmla="*/ 578982 w 578982"/>
                  <a:gd name="connsiteY1" fmla="*/ 45720 h 91440"/>
                </a:gdLst>
                <a:ahLst/>
                <a:cxnLst>
                  <a:cxn ang="0">
                    <a:pos x="connsiteX0" y="connsiteY0"/>
                  </a:cxn>
                  <a:cxn ang="0">
                    <a:pos x="connsiteX1" y="connsiteY1"/>
                  </a:cxn>
                </a:cxnLst>
                <a:rect l="l" t="t" r="r" b="b"/>
                <a:pathLst>
                  <a:path w="578982" h="91440">
                    <a:moveTo>
                      <a:pt x="0" y="45720"/>
                    </a:moveTo>
                    <a:lnTo>
                      <a:pt x="578982" y="45720"/>
                    </a:lnTo>
                  </a:path>
                </a:pathLst>
              </a:custGeom>
              <a:noFill/>
              <a:ln>
                <a:solidFill>
                  <a:schemeClr val="tx1"/>
                </a:solidFill>
                <a:tailEnd type="arrow"/>
              </a:ln>
            </p:spPr>
            <p:style>
              <a:lnRef idx="1">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86951" tIns="42672" rIns="286952" bIns="42673" numCol="1" spcCol="1270" anchor="ctr" anchorCtr="0">
                <a:noAutofit/>
              </a:bodyPr>
              <a:lstStyle/>
              <a:p>
                <a:pPr marL="0" lvl="0" indent="0" algn="ctr" defTabSz="222250">
                  <a:lnSpc>
                    <a:spcPct val="90000"/>
                  </a:lnSpc>
                  <a:spcBef>
                    <a:spcPct val="0"/>
                  </a:spcBef>
                  <a:spcAft>
                    <a:spcPct val="35000"/>
                  </a:spcAft>
                  <a:buNone/>
                </a:pPr>
                <a:endParaRPr lang="en-US" sz="500" kern="1200"/>
              </a:p>
            </p:txBody>
          </p:sp>
        </p:grpSp>
        <p:sp>
          <p:nvSpPr>
            <p:cNvPr id="19" name="Freeform: Shape 18">
              <a:extLst>
                <a:ext uri="{FF2B5EF4-FFF2-40B4-BE49-F238E27FC236}">
                  <a16:creationId xmlns:a16="http://schemas.microsoft.com/office/drawing/2014/main" id="{CCE20EB4-1627-4BCC-94E3-70154F7F2C44}"/>
                </a:ext>
              </a:extLst>
            </p:cNvPr>
            <p:cNvSpPr/>
            <p:nvPr/>
          </p:nvSpPr>
          <p:spPr>
            <a:xfrm>
              <a:off x="7367181" y="3428999"/>
              <a:ext cx="2575225" cy="1292166"/>
            </a:xfrm>
            <a:custGeom>
              <a:avLst/>
              <a:gdLst>
                <a:gd name="connsiteX0" fmla="*/ 0 w 2689771"/>
                <a:gd name="connsiteY0" fmla="*/ 0 h 1590216"/>
                <a:gd name="connsiteX1" fmla="*/ 2689771 w 2689771"/>
                <a:gd name="connsiteY1" fmla="*/ 0 h 1590216"/>
                <a:gd name="connsiteX2" fmla="*/ 2689771 w 2689771"/>
                <a:gd name="connsiteY2" fmla="*/ 1590216 h 1590216"/>
                <a:gd name="connsiteX3" fmla="*/ 0 w 2689771"/>
                <a:gd name="connsiteY3" fmla="*/ 1590216 h 1590216"/>
                <a:gd name="connsiteX4" fmla="*/ 0 w 2689771"/>
                <a:gd name="connsiteY4" fmla="*/ 0 h 1590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9771" h="1590216">
                  <a:moveTo>
                    <a:pt x="0" y="0"/>
                  </a:moveTo>
                  <a:lnTo>
                    <a:pt x="2689771" y="0"/>
                  </a:lnTo>
                  <a:lnTo>
                    <a:pt x="2689771" y="1590216"/>
                  </a:lnTo>
                  <a:lnTo>
                    <a:pt x="0" y="1590216"/>
                  </a:lnTo>
                  <a:lnTo>
                    <a:pt x="0" y="0"/>
                  </a:lnTo>
                  <a:close/>
                </a:path>
              </a:pathLst>
            </a:custGeom>
            <a:solidFill>
              <a:schemeClr val="bg1"/>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29870" tIns="136321" rIns="129870" bIns="136321" numCol="1" spcCol="1270" anchor="ctr" anchorCtr="0">
              <a:noAutofit/>
            </a:bodyPr>
            <a:lstStyle/>
            <a:p>
              <a:pPr marL="0" lvl="0" indent="0" algn="ctr" defTabSz="666750">
                <a:lnSpc>
                  <a:spcPct val="90000"/>
                </a:lnSpc>
                <a:spcBef>
                  <a:spcPct val="0"/>
                </a:spcBef>
                <a:spcAft>
                  <a:spcPct val="35000"/>
                </a:spcAft>
                <a:buNone/>
              </a:pPr>
              <a:r>
                <a:rPr lang="en-GB" sz="1500" kern="1200" dirty="0">
                  <a:solidFill>
                    <a:schemeClr val="tx1"/>
                  </a:solidFill>
                </a:rPr>
                <a:t>Lesson 5 </a:t>
              </a:r>
              <a:r>
                <a:rPr lang="en-GB" sz="1500" kern="1200">
                  <a:solidFill>
                    <a:schemeClr val="tx1"/>
                  </a:solidFill>
                </a:rPr>
                <a:t>Login </a:t>
              </a:r>
              <a:r>
                <a:rPr lang="en-GB" sz="1500">
                  <a:solidFill>
                    <a:schemeClr val="tx1"/>
                  </a:solidFill>
                </a:rPr>
                <a:t>with C</a:t>
              </a:r>
              <a:r>
                <a:rPr lang="en-GB" sz="1500" kern="1200">
                  <a:solidFill>
                    <a:schemeClr val="tx1"/>
                  </a:solidFill>
                </a:rPr>
                <a:t>aptcha</a:t>
              </a:r>
              <a:endParaRPr lang="en-GB" sz="1500" kern="1200" dirty="0">
                <a:solidFill>
                  <a:schemeClr val="tx1"/>
                </a:solidFill>
              </a:endParaRPr>
            </a:p>
            <a:p>
              <a:pPr marL="0" lvl="0" indent="0" algn="ctr" defTabSz="666750">
                <a:lnSpc>
                  <a:spcPct val="90000"/>
                </a:lnSpc>
                <a:spcBef>
                  <a:spcPct val="0"/>
                </a:spcBef>
                <a:spcAft>
                  <a:spcPct val="35000"/>
                </a:spcAft>
                <a:buNone/>
              </a:pPr>
              <a:r>
                <a:rPr lang="en-GB" sz="1500" kern="1200" dirty="0">
                  <a:solidFill>
                    <a:schemeClr val="tx1"/>
                  </a:solidFill>
                </a:rPr>
                <a:t>How to enter a password and visual additional information into a website</a:t>
              </a:r>
              <a:endParaRPr lang="en-US" sz="1500" kern="1200" dirty="0">
                <a:solidFill>
                  <a:schemeClr val="tx1"/>
                </a:solidFill>
              </a:endParaRPr>
            </a:p>
          </p:txBody>
        </p:sp>
        <p:sp>
          <p:nvSpPr>
            <p:cNvPr id="20" name="Freeform: Shape 19">
              <a:extLst>
                <a:ext uri="{FF2B5EF4-FFF2-40B4-BE49-F238E27FC236}">
                  <a16:creationId xmlns:a16="http://schemas.microsoft.com/office/drawing/2014/main" id="{200BD577-806E-4DD0-A4F6-AA49656B543C}"/>
                </a:ext>
              </a:extLst>
            </p:cNvPr>
            <p:cNvSpPr/>
            <p:nvPr/>
          </p:nvSpPr>
          <p:spPr>
            <a:xfrm>
              <a:off x="6628135" y="4110775"/>
              <a:ext cx="721847" cy="51636"/>
            </a:xfrm>
            <a:custGeom>
              <a:avLst/>
              <a:gdLst>
                <a:gd name="connsiteX0" fmla="*/ 0 w 578982"/>
                <a:gd name="connsiteY0" fmla="*/ 45720 h 91440"/>
                <a:gd name="connsiteX1" fmla="*/ 578982 w 578982"/>
                <a:gd name="connsiteY1" fmla="*/ 45720 h 91440"/>
              </a:gdLst>
              <a:ahLst/>
              <a:cxnLst>
                <a:cxn ang="0">
                  <a:pos x="connsiteX0" y="connsiteY0"/>
                </a:cxn>
                <a:cxn ang="0">
                  <a:pos x="connsiteX1" y="connsiteY1"/>
                </a:cxn>
              </a:cxnLst>
              <a:rect l="l" t="t" r="r" b="b"/>
              <a:pathLst>
                <a:path w="578982" h="91440">
                  <a:moveTo>
                    <a:pt x="0" y="45720"/>
                  </a:moveTo>
                  <a:lnTo>
                    <a:pt x="578982" y="45720"/>
                  </a:lnTo>
                </a:path>
              </a:pathLst>
            </a:custGeom>
            <a:noFill/>
            <a:ln>
              <a:solidFill>
                <a:schemeClr val="tx1"/>
              </a:solidFill>
              <a:tailEnd type="arrow"/>
            </a:ln>
          </p:spPr>
          <p:style>
            <a:lnRef idx="1">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86952" tIns="42673" rIns="286951" bIns="42672" numCol="1" spcCol="1270" anchor="ctr" anchorCtr="0">
              <a:noAutofit/>
            </a:bodyPr>
            <a:lstStyle/>
            <a:p>
              <a:pPr marL="0" lvl="0" indent="0" algn="ctr" defTabSz="222250">
                <a:lnSpc>
                  <a:spcPct val="90000"/>
                </a:lnSpc>
                <a:spcBef>
                  <a:spcPct val="0"/>
                </a:spcBef>
                <a:spcAft>
                  <a:spcPct val="35000"/>
                </a:spcAft>
                <a:buNone/>
              </a:pPr>
              <a:endParaRPr lang="en-US" sz="500" kern="1200"/>
            </a:p>
          </p:txBody>
        </p:sp>
        <p:cxnSp>
          <p:nvCxnSpPr>
            <p:cNvPr id="29" name="Straight Connector 28">
              <a:extLst>
                <a:ext uri="{FF2B5EF4-FFF2-40B4-BE49-F238E27FC236}">
                  <a16:creationId xmlns:a16="http://schemas.microsoft.com/office/drawing/2014/main" id="{33E625AD-137D-468F-9C9C-7F7CD74DEA5B}"/>
                </a:ext>
              </a:extLst>
            </p:cNvPr>
            <p:cNvCxnSpPr>
              <a:cxnSpLocks/>
            </p:cNvCxnSpPr>
            <p:nvPr/>
          </p:nvCxnSpPr>
          <p:spPr>
            <a:xfrm>
              <a:off x="9942406" y="2328318"/>
              <a:ext cx="506692" cy="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1119266F-437A-4C10-8AA1-A6EFECD6B27E}"/>
                </a:ext>
              </a:extLst>
            </p:cNvPr>
            <p:cNvCxnSpPr>
              <a:cxnSpLocks/>
            </p:cNvCxnSpPr>
            <p:nvPr/>
          </p:nvCxnSpPr>
          <p:spPr>
            <a:xfrm>
              <a:off x="10449098" y="2328318"/>
              <a:ext cx="0" cy="83606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FF4DF679-3985-404E-A113-5821B9B20CE6}"/>
                </a:ext>
              </a:extLst>
            </p:cNvPr>
            <p:cNvCxnSpPr>
              <a:cxnSpLocks/>
            </p:cNvCxnSpPr>
            <p:nvPr/>
          </p:nvCxnSpPr>
          <p:spPr>
            <a:xfrm flipH="1">
              <a:off x="3225338" y="3164378"/>
              <a:ext cx="7223760" cy="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E27A8F75-FA85-4581-AC0C-83D2E95B5FD1}"/>
                </a:ext>
              </a:extLst>
            </p:cNvPr>
            <p:cNvCxnSpPr>
              <a:cxnSpLocks/>
            </p:cNvCxnSpPr>
            <p:nvPr/>
          </p:nvCxnSpPr>
          <p:spPr>
            <a:xfrm flipH="1" flipV="1">
              <a:off x="3225337" y="3165991"/>
              <a:ext cx="3859" cy="98921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02DB3A27-1245-46C1-A510-C17F145BE131}"/>
                </a:ext>
              </a:extLst>
            </p:cNvPr>
            <p:cNvCxnSpPr>
              <a:cxnSpLocks/>
            </p:cNvCxnSpPr>
            <p:nvPr/>
          </p:nvCxnSpPr>
          <p:spPr>
            <a:xfrm>
              <a:off x="3225337" y="4155206"/>
              <a:ext cx="810377" cy="0"/>
            </a:xfrm>
            <a:prstGeom prst="line">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245456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3B271-0495-4B2B-BEF6-8B14AF9E9064}"/>
              </a:ext>
            </a:extLst>
          </p:cNvPr>
          <p:cNvSpPr>
            <a:spLocks noGrp="1"/>
          </p:cNvSpPr>
          <p:nvPr>
            <p:ph type="title"/>
          </p:nvPr>
        </p:nvSpPr>
        <p:spPr/>
        <p:txBody>
          <a:bodyPr/>
          <a:lstStyle/>
          <a:p>
            <a:r>
              <a:rPr lang="en-GB" dirty="0"/>
              <a:t>Lesson Plan</a:t>
            </a:r>
          </a:p>
        </p:txBody>
      </p:sp>
      <p:sp>
        <p:nvSpPr>
          <p:cNvPr id="3" name="Content Placeholder 2">
            <a:extLst>
              <a:ext uri="{FF2B5EF4-FFF2-40B4-BE49-F238E27FC236}">
                <a16:creationId xmlns:a16="http://schemas.microsoft.com/office/drawing/2014/main" id="{7102A294-2CB3-42C4-AF22-4EA65201460E}"/>
              </a:ext>
            </a:extLst>
          </p:cNvPr>
          <p:cNvSpPr>
            <a:spLocks noGrp="1"/>
          </p:cNvSpPr>
          <p:nvPr>
            <p:ph idx="1"/>
          </p:nvPr>
        </p:nvSpPr>
        <p:spPr/>
        <p:txBody>
          <a:bodyPr/>
          <a:lstStyle/>
          <a:p>
            <a:r>
              <a:rPr lang="en-GB" dirty="0"/>
              <a:t>Activity 1 – watch a video</a:t>
            </a:r>
          </a:p>
          <a:p>
            <a:r>
              <a:rPr lang="en-GB" dirty="0"/>
              <a:t>Activity 2 – exercise – why do we need strong password?</a:t>
            </a:r>
          </a:p>
          <a:p>
            <a:r>
              <a:rPr lang="en-GB" dirty="0"/>
              <a:t>Activity 3 –summary</a:t>
            </a:r>
          </a:p>
        </p:txBody>
      </p:sp>
      <p:pic>
        <p:nvPicPr>
          <p:cNvPr id="4" name="Picture 3" descr="Logo&#10;&#10;Description automatically generated">
            <a:extLst>
              <a:ext uri="{FF2B5EF4-FFF2-40B4-BE49-F238E27FC236}">
                <a16:creationId xmlns:a16="http://schemas.microsoft.com/office/drawing/2014/main" id="{66EABCDA-739B-4DEF-B648-6AF187BA9CBF}"/>
              </a:ext>
            </a:extLst>
          </p:cNvPr>
          <p:cNvPicPr/>
          <p:nvPr/>
        </p:nvPicPr>
        <p:blipFill>
          <a:blip r:embed="rId3">
            <a:extLst>
              <a:ext uri="{28A0092B-C50C-407E-A947-70E740481C1C}">
                <a14:useLocalDpi xmlns:a14="http://schemas.microsoft.com/office/drawing/2010/main" val="0"/>
              </a:ext>
            </a:extLst>
          </a:blip>
          <a:stretch>
            <a:fillRect/>
          </a:stretch>
        </p:blipFill>
        <p:spPr>
          <a:xfrm>
            <a:off x="10922000" y="5638800"/>
            <a:ext cx="685800" cy="696649"/>
          </a:xfrm>
          <a:prstGeom prst="rect">
            <a:avLst/>
          </a:prstGeom>
        </p:spPr>
      </p:pic>
    </p:spTree>
    <p:extLst>
      <p:ext uri="{BB962C8B-B14F-4D97-AF65-F5344CB8AC3E}">
        <p14:creationId xmlns:p14="http://schemas.microsoft.com/office/powerpoint/2010/main" val="1987576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2F1FE-2C52-4B33-AAC2-CB09C2DAF308}"/>
              </a:ext>
            </a:extLst>
          </p:cNvPr>
          <p:cNvSpPr>
            <a:spLocks noGrp="1"/>
          </p:cNvSpPr>
          <p:nvPr>
            <p:ph type="title"/>
          </p:nvPr>
        </p:nvSpPr>
        <p:spPr/>
        <p:txBody>
          <a:bodyPr/>
          <a:lstStyle/>
          <a:p>
            <a:r>
              <a:rPr lang="en-GB" dirty="0"/>
              <a:t>Initial Questions</a:t>
            </a:r>
          </a:p>
        </p:txBody>
      </p:sp>
      <p:sp>
        <p:nvSpPr>
          <p:cNvPr id="3" name="Content Placeholder 2">
            <a:extLst>
              <a:ext uri="{FF2B5EF4-FFF2-40B4-BE49-F238E27FC236}">
                <a16:creationId xmlns:a16="http://schemas.microsoft.com/office/drawing/2014/main" id="{3534F139-16E8-4165-ACA4-0C0ADC038397}"/>
              </a:ext>
            </a:extLst>
          </p:cNvPr>
          <p:cNvSpPr>
            <a:spLocks noGrp="1"/>
          </p:cNvSpPr>
          <p:nvPr>
            <p:ph idx="1"/>
          </p:nvPr>
        </p:nvSpPr>
        <p:spPr>
          <a:xfrm>
            <a:off x="838200" y="1825625"/>
            <a:ext cx="10769600" cy="4351338"/>
          </a:xfrm>
        </p:spPr>
        <p:txBody>
          <a:bodyPr/>
          <a:lstStyle/>
          <a:p>
            <a:r>
              <a:rPr lang="en-GB" dirty="0"/>
              <a:t>What do you know about strong passwords?</a:t>
            </a:r>
          </a:p>
          <a:p>
            <a:r>
              <a:rPr lang="en-GB" dirty="0"/>
              <a:t>What are your fears around using passwords? </a:t>
            </a:r>
          </a:p>
          <a:p>
            <a:pPr marL="0" indent="0">
              <a:buNone/>
            </a:pPr>
            <a:endParaRPr lang="en-GB" dirty="0"/>
          </a:p>
        </p:txBody>
      </p:sp>
      <p:pic>
        <p:nvPicPr>
          <p:cNvPr id="5" name="Picture 4" descr="Logo&#10;&#10;Description automatically generated">
            <a:extLst>
              <a:ext uri="{FF2B5EF4-FFF2-40B4-BE49-F238E27FC236}">
                <a16:creationId xmlns:a16="http://schemas.microsoft.com/office/drawing/2014/main" id="{2AB77FF4-C138-496B-82CB-958D63CE4DBC}"/>
              </a:ext>
            </a:extLst>
          </p:cNvPr>
          <p:cNvPicPr/>
          <p:nvPr/>
        </p:nvPicPr>
        <p:blipFill>
          <a:blip r:embed="rId3">
            <a:extLst>
              <a:ext uri="{28A0092B-C50C-407E-A947-70E740481C1C}">
                <a14:useLocalDpi xmlns:a14="http://schemas.microsoft.com/office/drawing/2010/main" val="0"/>
              </a:ext>
            </a:extLst>
          </a:blip>
          <a:stretch>
            <a:fillRect/>
          </a:stretch>
        </p:blipFill>
        <p:spPr>
          <a:xfrm>
            <a:off x="10922000" y="5638800"/>
            <a:ext cx="685800" cy="696649"/>
          </a:xfrm>
          <a:prstGeom prst="rect">
            <a:avLst/>
          </a:prstGeom>
        </p:spPr>
      </p:pic>
    </p:spTree>
    <p:extLst>
      <p:ext uri="{BB962C8B-B14F-4D97-AF65-F5344CB8AC3E}">
        <p14:creationId xmlns:p14="http://schemas.microsoft.com/office/powerpoint/2010/main" val="553496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B5DD-DE21-4CC9-A549-F44117AB8B03}"/>
              </a:ext>
            </a:extLst>
          </p:cNvPr>
          <p:cNvSpPr>
            <a:spLocks noGrp="1"/>
          </p:cNvSpPr>
          <p:nvPr>
            <p:ph type="ctrTitle"/>
          </p:nvPr>
        </p:nvSpPr>
        <p:spPr/>
        <p:txBody>
          <a:bodyPr/>
          <a:lstStyle/>
          <a:p>
            <a:r>
              <a:rPr lang="en-GB" dirty="0"/>
              <a:t>Activity 1</a:t>
            </a:r>
          </a:p>
        </p:txBody>
      </p:sp>
      <p:sp>
        <p:nvSpPr>
          <p:cNvPr id="3" name="Subtitle 2">
            <a:extLst>
              <a:ext uri="{FF2B5EF4-FFF2-40B4-BE49-F238E27FC236}">
                <a16:creationId xmlns:a16="http://schemas.microsoft.com/office/drawing/2014/main" id="{098CBED9-B8A3-4512-945F-D65A092276CC}"/>
              </a:ext>
            </a:extLst>
          </p:cNvPr>
          <p:cNvSpPr>
            <a:spLocks noGrp="1"/>
          </p:cNvSpPr>
          <p:nvPr>
            <p:ph type="subTitle" idx="1"/>
          </p:nvPr>
        </p:nvSpPr>
        <p:spPr/>
        <p:txBody>
          <a:bodyPr/>
          <a:lstStyle/>
          <a:p>
            <a:r>
              <a:rPr lang="en-GB" dirty="0"/>
              <a:t>Embed the video link here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pic>
        <p:nvPicPr>
          <p:cNvPr id="4" name="Picture 3" descr="Logo&#10;&#10;Description automatically generated">
            <a:extLst>
              <a:ext uri="{FF2B5EF4-FFF2-40B4-BE49-F238E27FC236}">
                <a16:creationId xmlns:a16="http://schemas.microsoft.com/office/drawing/2014/main" id="{5C8BE1ED-57AB-4630-832F-024B7905E9FD}"/>
              </a:ext>
            </a:extLst>
          </p:cNvPr>
          <p:cNvPicPr/>
          <p:nvPr/>
        </p:nvPicPr>
        <p:blipFill>
          <a:blip r:embed="rId3">
            <a:extLst>
              <a:ext uri="{28A0092B-C50C-407E-A947-70E740481C1C}">
                <a14:useLocalDpi xmlns:a14="http://schemas.microsoft.com/office/drawing/2010/main" val="0"/>
              </a:ext>
            </a:extLst>
          </a:blip>
          <a:stretch>
            <a:fillRect/>
          </a:stretch>
        </p:blipFill>
        <p:spPr>
          <a:xfrm>
            <a:off x="10922000" y="5638800"/>
            <a:ext cx="685800" cy="696649"/>
          </a:xfrm>
          <a:prstGeom prst="rect">
            <a:avLst/>
          </a:prstGeom>
        </p:spPr>
      </p:pic>
    </p:spTree>
    <p:extLst>
      <p:ext uri="{BB962C8B-B14F-4D97-AF65-F5344CB8AC3E}">
        <p14:creationId xmlns:p14="http://schemas.microsoft.com/office/powerpoint/2010/main" val="3352182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B5DD-DE21-4CC9-A549-F44117AB8B03}"/>
              </a:ext>
            </a:extLst>
          </p:cNvPr>
          <p:cNvSpPr>
            <a:spLocks noGrp="1"/>
          </p:cNvSpPr>
          <p:nvPr>
            <p:ph type="ctrTitle"/>
          </p:nvPr>
        </p:nvSpPr>
        <p:spPr/>
        <p:txBody>
          <a:bodyPr/>
          <a:lstStyle/>
          <a:p>
            <a:r>
              <a:rPr lang="en-GB" dirty="0"/>
              <a:t>Activity 2</a:t>
            </a:r>
          </a:p>
        </p:txBody>
      </p:sp>
      <p:sp>
        <p:nvSpPr>
          <p:cNvPr id="3" name="Subtitle 2">
            <a:extLst>
              <a:ext uri="{FF2B5EF4-FFF2-40B4-BE49-F238E27FC236}">
                <a16:creationId xmlns:a16="http://schemas.microsoft.com/office/drawing/2014/main" id="{098CBED9-B8A3-4512-945F-D65A092276CC}"/>
              </a:ext>
            </a:extLst>
          </p:cNvPr>
          <p:cNvSpPr>
            <a:spLocks noGrp="1"/>
          </p:cNvSpPr>
          <p:nvPr>
            <p:ph type="subTitle" idx="1"/>
          </p:nvPr>
        </p:nvSpPr>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Handout Exercise</a:t>
            </a:r>
          </a:p>
          <a:p>
            <a:endParaRPr lang="en-GB" dirty="0"/>
          </a:p>
        </p:txBody>
      </p:sp>
      <p:pic>
        <p:nvPicPr>
          <p:cNvPr id="4" name="Picture 3" descr="Logo&#10;&#10;Description automatically generated">
            <a:extLst>
              <a:ext uri="{FF2B5EF4-FFF2-40B4-BE49-F238E27FC236}">
                <a16:creationId xmlns:a16="http://schemas.microsoft.com/office/drawing/2014/main" id="{7A7504C9-7612-464E-869F-92B45577C6D8}"/>
              </a:ext>
            </a:extLst>
          </p:cNvPr>
          <p:cNvPicPr/>
          <p:nvPr/>
        </p:nvPicPr>
        <p:blipFill>
          <a:blip r:embed="rId3">
            <a:extLst>
              <a:ext uri="{28A0092B-C50C-407E-A947-70E740481C1C}">
                <a14:useLocalDpi xmlns:a14="http://schemas.microsoft.com/office/drawing/2010/main" val="0"/>
              </a:ext>
            </a:extLst>
          </a:blip>
          <a:stretch>
            <a:fillRect/>
          </a:stretch>
        </p:blipFill>
        <p:spPr>
          <a:xfrm>
            <a:off x="10922000" y="5638800"/>
            <a:ext cx="685800" cy="696649"/>
          </a:xfrm>
          <a:prstGeom prst="rect">
            <a:avLst/>
          </a:prstGeom>
        </p:spPr>
      </p:pic>
    </p:spTree>
    <p:extLst>
      <p:ext uri="{BB962C8B-B14F-4D97-AF65-F5344CB8AC3E}">
        <p14:creationId xmlns:p14="http://schemas.microsoft.com/office/powerpoint/2010/main" val="3973754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B5DD-DE21-4CC9-A549-F44117AB8B03}"/>
              </a:ext>
            </a:extLst>
          </p:cNvPr>
          <p:cNvSpPr>
            <a:spLocks noGrp="1"/>
          </p:cNvSpPr>
          <p:nvPr>
            <p:ph type="ctrTitle"/>
          </p:nvPr>
        </p:nvSpPr>
        <p:spPr/>
        <p:txBody>
          <a:bodyPr/>
          <a:lstStyle/>
          <a:p>
            <a:r>
              <a:rPr lang="en-GB" dirty="0"/>
              <a:t>Activity 3</a:t>
            </a:r>
          </a:p>
        </p:txBody>
      </p:sp>
      <p:sp>
        <p:nvSpPr>
          <p:cNvPr id="3" name="Subtitle 2">
            <a:extLst>
              <a:ext uri="{FF2B5EF4-FFF2-40B4-BE49-F238E27FC236}">
                <a16:creationId xmlns:a16="http://schemas.microsoft.com/office/drawing/2014/main" id="{098CBED9-B8A3-4512-945F-D65A092276CC}"/>
              </a:ext>
            </a:extLst>
          </p:cNvPr>
          <p:cNvSpPr>
            <a:spLocks noGrp="1"/>
          </p:cNvSpPr>
          <p:nvPr>
            <p:ph type="subTitle" idx="1"/>
          </p:nvPr>
        </p:nvSpPr>
        <p:spPr/>
        <p:txBody>
          <a:bodyPr/>
          <a:lstStyle/>
          <a:p>
            <a:r>
              <a:rPr lang="en-GB" dirty="0"/>
              <a:t>Password Summary</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pic>
        <p:nvPicPr>
          <p:cNvPr id="4" name="Picture 3" descr="Logo&#10;&#10;Description automatically generated">
            <a:extLst>
              <a:ext uri="{FF2B5EF4-FFF2-40B4-BE49-F238E27FC236}">
                <a16:creationId xmlns:a16="http://schemas.microsoft.com/office/drawing/2014/main" id="{624D8474-C4FA-4DFB-A8A9-1204EC04FA40}"/>
              </a:ext>
            </a:extLst>
          </p:cNvPr>
          <p:cNvPicPr/>
          <p:nvPr/>
        </p:nvPicPr>
        <p:blipFill>
          <a:blip r:embed="rId3">
            <a:extLst>
              <a:ext uri="{28A0092B-C50C-407E-A947-70E740481C1C}">
                <a14:useLocalDpi xmlns:a14="http://schemas.microsoft.com/office/drawing/2010/main" val="0"/>
              </a:ext>
            </a:extLst>
          </a:blip>
          <a:stretch>
            <a:fillRect/>
          </a:stretch>
        </p:blipFill>
        <p:spPr>
          <a:xfrm>
            <a:off x="10922000" y="5638800"/>
            <a:ext cx="685800" cy="696649"/>
          </a:xfrm>
          <a:prstGeom prst="rect">
            <a:avLst/>
          </a:prstGeom>
        </p:spPr>
      </p:pic>
    </p:spTree>
    <p:extLst>
      <p:ext uri="{BB962C8B-B14F-4D97-AF65-F5344CB8AC3E}">
        <p14:creationId xmlns:p14="http://schemas.microsoft.com/office/powerpoint/2010/main" val="2969947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FC8E8-A611-4A81-8155-D4085F2178D1}"/>
              </a:ext>
            </a:extLst>
          </p:cNvPr>
          <p:cNvSpPr>
            <a:spLocks noGrp="1"/>
          </p:cNvSpPr>
          <p:nvPr>
            <p:ph type="title"/>
          </p:nvPr>
        </p:nvSpPr>
        <p:spPr/>
        <p:txBody>
          <a:bodyPr/>
          <a:lstStyle/>
          <a:p>
            <a:r>
              <a:rPr lang="en-GB" dirty="0"/>
              <a:t>What password to pick?</a:t>
            </a:r>
          </a:p>
        </p:txBody>
      </p:sp>
      <p:sp>
        <p:nvSpPr>
          <p:cNvPr id="3" name="Content Placeholder 2">
            <a:extLst>
              <a:ext uri="{FF2B5EF4-FFF2-40B4-BE49-F238E27FC236}">
                <a16:creationId xmlns:a16="http://schemas.microsoft.com/office/drawing/2014/main" id="{B6CCDA6D-FDC1-4E53-A9F8-C9046C5B02A8}"/>
              </a:ext>
            </a:extLst>
          </p:cNvPr>
          <p:cNvSpPr>
            <a:spLocks noGrp="1"/>
          </p:cNvSpPr>
          <p:nvPr>
            <p:ph idx="1"/>
          </p:nvPr>
        </p:nvSpPr>
        <p:spPr>
          <a:xfrm>
            <a:off x="838200" y="1825625"/>
            <a:ext cx="8833941" cy="4351338"/>
          </a:xfrm>
        </p:spPr>
        <p:txBody>
          <a:bodyPr>
            <a:normAutofit/>
          </a:bodyPr>
          <a:lstStyle/>
          <a:p>
            <a:r>
              <a:rPr lang="en-GB" dirty="0"/>
              <a:t>Do not use the obvious ones</a:t>
            </a:r>
          </a:p>
          <a:p>
            <a:pPr marL="457200" lvl="1" indent="0">
              <a:buNone/>
            </a:pPr>
            <a:endParaRPr lang="en-GB" dirty="0"/>
          </a:p>
        </p:txBody>
      </p:sp>
      <p:pic>
        <p:nvPicPr>
          <p:cNvPr id="4" name="Picture 3" descr="Logo&#10;&#10;Description automatically generated">
            <a:extLst>
              <a:ext uri="{FF2B5EF4-FFF2-40B4-BE49-F238E27FC236}">
                <a16:creationId xmlns:a16="http://schemas.microsoft.com/office/drawing/2014/main" id="{B9774461-0A72-424F-8820-B7A0EF8040B0}"/>
              </a:ext>
            </a:extLst>
          </p:cNvPr>
          <p:cNvPicPr/>
          <p:nvPr/>
        </p:nvPicPr>
        <p:blipFill>
          <a:blip r:embed="rId3">
            <a:extLst>
              <a:ext uri="{28A0092B-C50C-407E-A947-70E740481C1C}">
                <a14:useLocalDpi xmlns:a14="http://schemas.microsoft.com/office/drawing/2010/main" val="0"/>
              </a:ext>
            </a:extLst>
          </a:blip>
          <a:stretch>
            <a:fillRect/>
          </a:stretch>
        </p:blipFill>
        <p:spPr>
          <a:xfrm>
            <a:off x="10922000" y="5638800"/>
            <a:ext cx="685800" cy="696649"/>
          </a:xfrm>
          <a:prstGeom prst="rect">
            <a:avLst/>
          </a:prstGeom>
        </p:spPr>
      </p:pic>
      <p:sp>
        <p:nvSpPr>
          <p:cNvPr id="8" name="TextBox 7">
            <a:extLst>
              <a:ext uri="{FF2B5EF4-FFF2-40B4-BE49-F238E27FC236}">
                <a16:creationId xmlns:a16="http://schemas.microsoft.com/office/drawing/2014/main" id="{649AB1B9-7AE4-49C7-A977-7A5185F5A337}"/>
              </a:ext>
            </a:extLst>
          </p:cNvPr>
          <p:cNvSpPr txBox="1"/>
          <p:nvPr/>
        </p:nvSpPr>
        <p:spPr>
          <a:xfrm>
            <a:off x="8628896" y="1785841"/>
            <a:ext cx="1135760" cy="369332"/>
          </a:xfrm>
          <a:prstGeom prst="rect">
            <a:avLst/>
          </a:prstGeom>
          <a:noFill/>
          <a:ln>
            <a:solidFill>
              <a:srgbClr val="FF0000"/>
            </a:solidFill>
          </a:ln>
        </p:spPr>
        <p:txBody>
          <a:bodyPr wrap="square" rtlCol="0">
            <a:spAutoFit/>
          </a:bodyPr>
          <a:lstStyle/>
          <a:p>
            <a:r>
              <a:rPr lang="en-GB" dirty="0"/>
              <a:t>12345678</a:t>
            </a:r>
          </a:p>
        </p:txBody>
      </p:sp>
      <p:sp>
        <p:nvSpPr>
          <p:cNvPr id="9" name="TextBox 8">
            <a:extLst>
              <a:ext uri="{FF2B5EF4-FFF2-40B4-BE49-F238E27FC236}">
                <a16:creationId xmlns:a16="http://schemas.microsoft.com/office/drawing/2014/main" id="{F643EAEC-A1CA-481D-90AF-65FEE80CB1A4}"/>
              </a:ext>
            </a:extLst>
          </p:cNvPr>
          <p:cNvSpPr txBox="1"/>
          <p:nvPr/>
        </p:nvSpPr>
        <p:spPr>
          <a:xfrm>
            <a:off x="10193655" y="1794485"/>
            <a:ext cx="1192842" cy="369332"/>
          </a:xfrm>
          <a:prstGeom prst="rect">
            <a:avLst/>
          </a:prstGeom>
          <a:noFill/>
          <a:ln>
            <a:solidFill>
              <a:srgbClr val="FF0000"/>
            </a:solidFill>
          </a:ln>
        </p:spPr>
        <p:txBody>
          <a:bodyPr wrap="square" rtlCol="0">
            <a:spAutoFit/>
          </a:bodyPr>
          <a:lstStyle/>
          <a:p>
            <a:r>
              <a:rPr lang="en-GB" dirty="0"/>
              <a:t>qwerty123</a:t>
            </a:r>
          </a:p>
        </p:txBody>
      </p:sp>
      <p:sp>
        <p:nvSpPr>
          <p:cNvPr id="10" name="TextBox 9">
            <a:extLst>
              <a:ext uri="{FF2B5EF4-FFF2-40B4-BE49-F238E27FC236}">
                <a16:creationId xmlns:a16="http://schemas.microsoft.com/office/drawing/2014/main" id="{50DB89E0-67FA-49B5-A2F0-CF8D1E6D8AFB}"/>
              </a:ext>
            </a:extLst>
          </p:cNvPr>
          <p:cNvSpPr txBox="1"/>
          <p:nvPr/>
        </p:nvSpPr>
        <p:spPr>
          <a:xfrm>
            <a:off x="6279744" y="1785841"/>
            <a:ext cx="2088927" cy="369332"/>
          </a:xfrm>
          <a:prstGeom prst="rect">
            <a:avLst/>
          </a:prstGeom>
          <a:noFill/>
          <a:ln>
            <a:solidFill>
              <a:srgbClr val="FF0000"/>
            </a:solidFill>
          </a:ln>
        </p:spPr>
        <p:txBody>
          <a:bodyPr wrap="square" rtlCol="0">
            <a:spAutoFit/>
          </a:bodyPr>
          <a:lstStyle/>
          <a:p>
            <a:r>
              <a:rPr lang="en-GB" dirty="0"/>
              <a:t>password123</a:t>
            </a:r>
          </a:p>
        </p:txBody>
      </p:sp>
    </p:spTree>
    <p:extLst>
      <p:ext uri="{BB962C8B-B14F-4D97-AF65-F5344CB8AC3E}">
        <p14:creationId xmlns:p14="http://schemas.microsoft.com/office/powerpoint/2010/main" val="2934401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FC8E8-A611-4A81-8155-D4085F2178D1}"/>
              </a:ext>
            </a:extLst>
          </p:cNvPr>
          <p:cNvSpPr>
            <a:spLocks noGrp="1"/>
          </p:cNvSpPr>
          <p:nvPr>
            <p:ph type="title"/>
          </p:nvPr>
        </p:nvSpPr>
        <p:spPr/>
        <p:txBody>
          <a:bodyPr/>
          <a:lstStyle/>
          <a:p>
            <a:r>
              <a:rPr lang="en-GB" dirty="0"/>
              <a:t>What password to pick?</a:t>
            </a:r>
          </a:p>
        </p:txBody>
      </p:sp>
      <p:sp>
        <p:nvSpPr>
          <p:cNvPr id="3" name="Content Placeholder 2">
            <a:extLst>
              <a:ext uri="{FF2B5EF4-FFF2-40B4-BE49-F238E27FC236}">
                <a16:creationId xmlns:a16="http://schemas.microsoft.com/office/drawing/2014/main" id="{B6CCDA6D-FDC1-4E53-A9F8-C9046C5B02A8}"/>
              </a:ext>
            </a:extLst>
          </p:cNvPr>
          <p:cNvSpPr>
            <a:spLocks noGrp="1"/>
          </p:cNvSpPr>
          <p:nvPr>
            <p:ph idx="1"/>
          </p:nvPr>
        </p:nvSpPr>
        <p:spPr>
          <a:xfrm>
            <a:off x="838200" y="1825625"/>
            <a:ext cx="8833941" cy="4351338"/>
          </a:xfrm>
        </p:spPr>
        <p:txBody>
          <a:bodyPr>
            <a:normAutofit/>
          </a:bodyPr>
          <a:lstStyle/>
          <a:p>
            <a:r>
              <a:rPr lang="en-GB" dirty="0"/>
              <a:t>Do not use the obvious ones</a:t>
            </a:r>
          </a:p>
          <a:p>
            <a:r>
              <a:rPr lang="en-GB" dirty="0"/>
              <a:t>Do not use ones that are personal to you?	</a:t>
            </a:r>
          </a:p>
          <a:p>
            <a:pPr lvl="1"/>
            <a:r>
              <a:rPr lang="en-GB" dirty="0"/>
              <a:t>No family names</a:t>
            </a:r>
          </a:p>
          <a:p>
            <a:pPr lvl="1"/>
            <a:r>
              <a:rPr lang="en-GB" dirty="0"/>
              <a:t>No dog names</a:t>
            </a:r>
          </a:p>
          <a:p>
            <a:pPr lvl="1"/>
            <a:r>
              <a:rPr lang="en-GB" dirty="0"/>
              <a:t>No car registrations</a:t>
            </a:r>
          </a:p>
          <a:p>
            <a:pPr lvl="1"/>
            <a:r>
              <a:rPr lang="en-GB" dirty="0"/>
              <a:t>Anything that can identify you</a:t>
            </a:r>
          </a:p>
          <a:p>
            <a:pPr marL="457200" lvl="1" indent="0">
              <a:buNone/>
            </a:pPr>
            <a:endParaRPr lang="en-GB" dirty="0"/>
          </a:p>
        </p:txBody>
      </p:sp>
      <p:pic>
        <p:nvPicPr>
          <p:cNvPr id="4" name="Picture 3" descr="Logo&#10;&#10;Description automatically generated">
            <a:extLst>
              <a:ext uri="{FF2B5EF4-FFF2-40B4-BE49-F238E27FC236}">
                <a16:creationId xmlns:a16="http://schemas.microsoft.com/office/drawing/2014/main" id="{B9774461-0A72-424F-8820-B7A0EF8040B0}"/>
              </a:ext>
            </a:extLst>
          </p:cNvPr>
          <p:cNvPicPr/>
          <p:nvPr/>
        </p:nvPicPr>
        <p:blipFill>
          <a:blip r:embed="rId3">
            <a:extLst>
              <a:ext uri="{28A0092B-C50C-407E-A947-70E740481C1C}">
                <a14:useLocalDpi xmlns:a14="http://schemas.microsoft.com/office/drawing/2010/main" val="0"/>
              </a:ext>
            </a:extLst>
          </a:blip>
          <a:stretch>
            <a:fillRect/>
          </a:stretch>
        </p:blipFill>
        <p:spPr>
          <a:xfrm>
            <a:off x="10922000" y="5638800"/>
            <a:ext cx="685800" cy="696649"/>
          </a:xfrm>
          <a:prstGeom prst="rect">
            <a:avLst/>
          </a:prstGeom>
        </p:spPr>
      </p:pic>
      <p:sp>
        <p:nvSpPr>
          <p:cNvPr id="5" name="TextBox 4">
            <a:extLst>
              <a:ext uri="{FF2B5EF4-FFF2-40B4-BE49-F238E27FC236}">
                <a16:creationId xmlns:a16="http://schemas.microsoft.com/office/drawing/2014/main" id="{65AEFE92-4E85-425E-BBEA-152DEC762215}"/>
              </a:ext>
            </a:extLst>
          </p:cNvPr>
          <p:cNvSpPr txBox="1"/>
          <p:nvPr/>
        </p:nvSpPr>
        <p:spPr>
          <a:xfrm>
            <a:off x="9161310" y="3644225"/>
            <a:ext cx="1135760" cy="369332"/>
          </a:xfrm>
          <a:prstGeom prst="rect">
            <a:avLst/>
          </a:prstGeom>
          <a:noFill/>
          <a:ln>
            <a:solidFill>
              <a:srgbClr val="FF0000"/>
            </a:solidFill>
          </a:ln>
        </p:spPr>
        <p:txBody>
          <a:bodyPr wrap="none" rtlCol="0">
            <a:spAutoFit/>
          </a:bodyPr>
          <a:lstStyle/>
          <a:p>
            <a:r>
              <a:rPr lang="en-GB" dirty="0"/>
              <a:t>PT10 SAM</a:t>
            </a:r>
          </a:p>
        </p:txBody>
      </p:sp>
      <p:sp>
        <p:nvSpPr>
          <p:cNvPr id="6" name="TextBox 5">
            <a:extLst>
              <a:ext uri="{FF2B5EF4-FFF2-40B4-BE49-F238E27FC236}">
                <a16:creationId xmlns:a16="http://schemas.microsoft.com/office/drawing/2014/main" id="{5F5C1E44-138E-4901-A763-85E29AF79EE0}"/>
              </a:ext>
            </a:extLst>
          </p:cNvPr>
          <p:cNvSpPr txBox="1"/>
          <p:nvPr/>
        </p:nvSpPr>
        <p:spPr>
          <a:xfrm>
            <a:off x="8025550" y="3139956"/>
            <a:ext cx="1135760" cy="369332"/>
          </a:xfrm>
          <a:prstGeom prst="rect">
            <a:avLst/>
          </a:prstGeom>
          <a:noFill/>
          <a:ln>
            <a:solidFill>
              <a:srgbClr val="FF0000"/>
            </a:solidFill>
          </a:ln>
        </p:spPr>
        <p:txBody>
          <a:bodyPr wrap="square" rtlCol="0">
            <a:spAutoFit/>
          </a:bodyPr>
          <a:lstStyle/>
          <a:p>
            <a:r>
              <a:rPr lang="en-GB" dirty="0"/>
              <a:t>Rover</a:t>
            </a:r>
          </a:p>
        </p:txBody>
      </p:sp>
      <p:sp>
        <p:nvSpPr>
          <p:cNvPr id="7" name="TextBox 6">
            <a:extLst>
              <a:ext uri="{FF2B5EF4-FFF2-40B4-BE49-F238E27FC236}">
                <a16:creationId xmlns:a16="http://schemas.microsoft.com/office/drawing/2014/main" id="{FF1D22C1-9D56-4F71-A3C9-6FA5EE90B45F}"/>
              </a:ext>
            </a:extLst>
          </p:cNvPr>
          <p:cNvSpPr txBox="1"/>
          <p:nvPr/>
        </p:nvSpPr>
        <p:spPr>
          <a:xfrm>
            <a:off x="6000830" y="2770624"/>
            <a:ext cx="1549721" cy="369332"/>
          </a:xfrm>
          <a:prstGeom prst="rect">
            <a:avLst/>
          </a:prstGeom>
          <a:noFill/>
          <a:ln>
            <a:solidFill>
              <a:srgbClr val="FF0000"/>
            </a:solidFill>
          </a:ln>
        </p:spPr>
        <p:txBody>
          <a:bodyPr wrap="square" rtlCol="0">
            <a:spAutoFit/>
          </a:bodyPr>
          <a:lstStyle/>
          <a:p>
            <a:r>
              <a:rPr lang="en-GB" dirty="0" err="1"/>
              <a:t>IsabelleSmith</a:t>
            </a:r>
            <a:endParaRPr lang="en-GB" dirty="0"/>
          </a:p>
        </p:txBody>
      </p:sp>
    </p:spTree>
    <p:extLst>
      <p:ext uri="{BB962C8B-B14F-4D97-AF65-F5344CB8AC3E}">
        <p14:creationId xmlns:p14="http://schemas.microsoft.com/office/powerpoint/2010/main" val="948300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1968</TotalTime>
  <Words>1787</Words>
  <Application>Microsoft Office PowerPoint</Application>
  <PresentationFormat>Widescreen</PresentationFormat>
  <Paragraphs>198</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SFMono-Regular</vt:lpstr>
      <vt:lpstr>Office Theme</vt:lpstr>
      <vt:lpstr>What is a password Lesson 1</vt:lpstr>
      <vt:lpstr>PowerPoint Presentation</vt:lpstr>
      <vt:lpstr>Lesson Plan</vt:lpstr>
      <vt:lpstr>Initial Questions</vt:lpstr>
      <vt:lpstr>Activity 1</vt:lpstr>
      <vt:lpstr>Activity 2</vt:lpstr>
      <vt:lpstr>Activity 3</vt:lpstr>
      <vt:lpstr>What password to pick?</vt:lpstr>
      <vt:lpstr>What password to pick?</vt:lpstr>
      <vt:lpstr>What password to pick?</vt:lpstr>
      <vt:lpstr>What password to pick?</vt:lpstr>
      <vt:lpstr>Pick Three Random Words</vt:lpstr>
      <vt:lpstr>Using a password strategy</vt:lpstr>
      <vt:lpstr>Using a password strategy</vt:lpstr>
      <vt:lpstr>Using a password strategy</vt:lpstr>
      <vt:lpstr>Remembering the password strategy</vt:lpstr>
      <vt:lpstr>Remembering the password strategy</vt:lpstr>
      <vt:lpstr>Final Group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1  How to remember passwords</dc:title>
  <dc:creator>Treharne, Helen Prof (Computer Science)</dc:creator>
  <cp:lastModifiedBy>Treharne, Helen Prof (Computer Science)</cp:lastModifiedBy>
  <cp:revision>5</cp:revision>
  <dcterms:created xsi:type="dcterms:W3CDTF">2021-09-30T09:57:53Z</dcterms:created>
  <dcterms:modified xsi:type="dcterms:W3CDTF">2022-03-16T06:13:32Z</dcterms:modified>
</cp:coreProperties>
</file>