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31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18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9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10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51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009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90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73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78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2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85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0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1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89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17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56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899B-D492-416F-832D-EF12212791DF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C7A4-7289-4CCC-A37C-602086E7A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03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A1E2-B944-42A9-B879-C60A7BB01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Building Space Invaders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6AF11-EDCF-408E-8F00-D182C1AFD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58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51AC-1727-4D0E-A530-1A89962D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F137-0040-48AD-A1CA-DF3E8A97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Hack Manchester</a:t>
            </a:r>
          </a:p>
          <a:p>
            <a:r>
              <a:rPr lang="en-GB" dirty="0"/>
              <a:t>Other hackathons</a:t>
            </a:r>
          </a:p>
          <a:p>
            <a:r>
              <a:rPr lang="en-GB" dirty="0" err="1"/>
              <a:t>Hacktober</a:t>
            </a:r>
            <a:r>
              <a:rPr lang="en-GB" dirty="0"/>
              <a:t> Fest</a:t>
            </a:r>
          </a:p>
          <a:p>
            <a:r>
              <a:rPr lang="en-GB" dirty="0"/>
              <a:t>Next few meetings</a:t>
            </a:r>
          </a:p>
          <a:p>
            <a:pPr lvl="1"/>
            <a:r>
              <a:rPr lang="en-GB" dirty="0"/>
              <a:t>Next Week: </a:t>
            </a:r>
            <a:r>
              <a:rPr lang="en-GB" dirty="0" err="1"/>
              <a:t>Research@Salford</a:t>
            </a:r>
            <a:r>
              <a:rPr lang="en-GB" dirty="0"/>
              <a:t> / Programming challenges</a:t>
            </a:r>
          </a:p>
          <a:p>
            <a:pPr lvl="1"/>
            <a:r>
              <a:rPr lang="en-GB" dirty="0"/>
              <a:t>Week After that: Intro to Hackathons &amp; Hack Manchester Prep</a:t>
            </a:r>
          </a:p>
          <a:p>
            <a:pPr lvl="1"/>
            <a:r>
              <a:rPr lang="en-GB" dirty="0"/>
              <a:t>After Hack MCR: Lightening Talks</a:t>
            </a:r>
          </a:p>
          <a:p>
            <a:pPr lvl="1"/>
            <a:r>
              <a:rPr lang="en-GB" dirty="0"/>
              <a:t>After that: more external speakers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2E25B-5C61-42A5-BBA0-FEF9AAFA8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25" y="0"/>
            <a:ext cx="5847775" cy="14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50E5-A963-4DA8-A6E2-D3962CC0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Project (ask if you need help)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2820-9D78-4DF2-B0F7-2DBDF5E4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git bash</a:t>
            </a:r>
          </a:p>
          <a:p>
            <a:r>
              <a:rPr lang="en-GB" dirty="0"/>
              <a:t>Navigate to a directory of your choice</a:t>
            </a:r>
          </a:p>
          <a:p>
            <a:r>
              <a:rPr lang="en-GB" dirty="0"/>
              <a:t>Run the command: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clone https://github.com/Delphboy/space-invaders-updated.git</a:t>
            </a:r>
          </a:p>
        </p:txBody>
      </p:sp>
    </p:spTree>
    <p:extLst>
      <p:ext uri="{BB962C8B-B14F-4D97-AF65-F5344CB8AC3E}">
        <p14:creationId xmlns:p14="http://schemas.microsoft.com/office/powerpoint/2010/main" val="14834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61CE-7B8C-4F4B-8F90-B926CF42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AF3B-A0D7-4F3C-88FD-F8107260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 built variable ‘e’ that can get key code being pressed</a:t>
            </a:r>
          </a:p>
          <a:p>
            <a:r>
              <a:rPr lang="en-GB" dirty="0"/>
              <a:t>Key codes can be compared with things like </a:t>
            </a:r>
            <a:r>
              <a:rPr lang="en-GB" dirty="0" err="1"/>
              <a:t>Keys.Alt</a:t>
            </a:r>
            <a:r>
              <a:rPr lang="en-GB" dirty="0"/>
              <a:t> or </a:t>
            </a:r>
            <a:r>
              <a:rPr lang="en-GB" dirty="0" err="1"/>
              <a:t>Keys.P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IF(keycode of key pressed == key we want for this control) THEN</a:t>
            </a:r>
          </a:p>
          <a:p>
            <a:pPr marL="457200" lvl="1" indent="0">
              <a:buNone/>
            </a:pPr>
            <a:r>
              <a:rPr lang="en-GB" b="1" dirty="0" err="1"/>
              <a:t>goDirection</a:t>
            </a:r>
            <a:r>
              <a:rPr lang="en-GB" b="1" dirty="0"/>
              <a:t> = true</a:t>
            </a:r>
          </a:p>
          <a:p>
            <a:pPr marL="0" indent="0">
              <a:buNone/>
            </a:pPr>
            <a:r>
              <a:rPr lang="en-GB" b="1" dirty="0"/>
              <a:t>END IF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This is needed in </a:t>
            </a:r>
            <a:r>
              <a:rPr lang="en-GB" dirty="0" err="1"/>
              <a:t>keyisdown</a:t>
            </a:r>
            <a:r>
              <a:rPr lang="en-GB" dirty="0"/>
              <a:t>() for both directional keys, and the shoot key</a:t>
            </a:r>
          </a:p>
          <a:p>
            <a:r>
              <a:rPr lang="en-GB" dirty="0"/>
              <a:t>Remember to update the </a:t>
            </a:r>
            <a:r>
              <a:rPr lang="en-GB" dirty="0" err="1"/>
              <a:t>keyisup</a:t>
            </a:r>
            <a:r>
              <a:rPr lang="en-GB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158609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AB6E-1F2B-4EF7-BB73-BD8CEDAC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Ammo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E977-D586-48C4-AE78-7AF742F69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makeLaser</a:t>
            </a:r>
            <a:r>
              <a:rPr lang="en-GB" dirty="0"/>
              <a:t>() -&gt; Code is in function</a:t>
            </a:r>
          </a:p>
          <a:p>
            <a:r>
              <a:rPr lang="en-GB" dirty="0"/>
              <a:t>IF there is ammo</a:t>
            </a:r>
          </a:p>
          <a:p>
            <a:pPr marL="457200" lvl="1" indent="0">
              <a:buNone/>
            </a:pPr>
            <a:r>
              <a:rPr lang="en-GB" dirty="0" err="1"/>
              <a:t>PictureBox</a:t>
            </a:r>
            <a:r>
              <a:rPr lang="en-GB" dirty="0"/>
              <a:t> bullet = new </a:t>
            </a:r>
            <a:r>
              <a:rPr lang="en-GB" dirty="0" err="1"/>
              <a:t>PictureBox</a:t>
            </a:r>
            <a:r>
              <a:rPr lang="en-GB" dirty="0"/>
              <a:t>();</a:t>
            </a:r>
          </a:p>
          <a:p>
            <a:pPr marL="457200" lvl="1" indent="0">
              <a:buNone/>
            </a:pPr>
            <a:r>
              <a:rPr lang="en-GB" dirty="0" err="1"/>
              <a:t>bullet.Image</a:t>
            </a:r>
            <a:r>
              <a:rPr lang="en-GB" dirty="0"/>
              <a:t> = </a:t>
            </a:r>
            <a:r>
              <a:rPr lang="en-GB" dirty="0" err="1"/>
              <a:t>Properties.Resources.bullet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r>
              <a:rPr lang="en-GB" dirty="0" err="1"/>
              <a:t>bullet.Size</a:t>
            </a:r>
            <a:r>
              <a:rPr lang="en-GB" dirty="0"/>
              <a:t> = new Size(2, 20);</a:t>
            </a:r>
          </a:p>
          <a:p>
            <a:pPr marL="457200" lvl="1" indent="0">
              <a:buNone/>
            </a:pPr>
            <a:r>
              <a:rPr lang="en-GB" dirty="0" err="1"/>
              <a:t>bullet.Tag</a:t>
            </a:r>
            <a:r>
              <a:rPr lang="en-GB" dirty="0"/>
              <a:t> = "bullet";</a:t>
            </a:r>
          </a:p>
          <a:p>
            <a:pPr marL="457200" lvl="1" indent="0">
              <a:buNone/>
            </a:pPr>
            <a:r>
              <a:rPr lang="en-GB" dirty="0" err="1"/>
              <a:t>bullet.Left</a:t>
            </a:r>
            <a:r>
              <a:rPr lang="en-GB" dirty="0"/>
              <a:t> = </a:t>
            </a:r>
            <a:r>
              <a:rPr lang="en-GB" dirty="0" err="1"/>
              <a:t>player.Left</a:t>
            </a:r>
            <a:r>
              <a:rPr lang="en-GB" dirty="0"/>
              <a:t> + </a:t>
            </a:r>
            <a:r>
              <a:rPr lang="en-GB" dirty="0" err="1"/>
              <a:t>player.Width</a:t>
            </a:r>
            <a:r>
              <a:rPr lang="en-GB" dirty="0"/>
              <a:t> / 2;</a:t>
            </a:r>
          </a:p>
          <a:p>
            <a:pPr marL="457200" lvl="1" indent="0">
              <a:buNone/>
            </a:pPr>
            <a:r>
              <a:rPr lang="en-GB" dirty="0" err="1"/>
              <a:t>bullet.Top</a:t>
            </a:r>
            <a:r>
              <a:rPr lang="en-GB" dirty="0"/>
              <a:t> = </a:t>
            </a:r>
            <a:r>
              <a:rPr lang="en-GB" dirty="0" err="1"/>
              <a:t>player.Top</a:t>
            </a:r>
            <a:r>
              <a:rPr lang="en-GB" dirty="0"/>
              <a:t> - 20;</a:t>
            </a:r>
          </a:p>
          <a:p>
            <a:pPr marL="457200" lvl="1" indent="0">
              <a:buNone/>
            </a:pPr>
            <a:r>
              <a:rPr lang="en-GB" dirty="0" err="1"/>
              <a:t>this.Controls.Add</a:t>
            </a:r>
            <a:r>
              <a:rPr lang="en-GB" dirty="0"/>
              <a:t>(bullet);</a:t>
            </a:r>
          </a:p>
          <a:p>
            <a:pPr marL="457200" lvl="1" indent="0">
              <a:buNone/>
            </a:pPr>
            <a:r>
              <a:rPr lang="en-GB" dirty="0" err="1"/>
              <a:t>bullet.BringToFront</a:t>
            </a:r>
            <a:r>
              <a:rPr lang="en-GB" dirty="0"/>
              <a:t>();</a:t>
            </a:r>
          </a:p>
          <a:p>
            <a:pPr marL="457200" lvl="1" indent="0">
              <a:buNone/>
            </a:pPr>
            <a:r>
              <a:rPr lang="en-GB" dirty="0"/>
              <a:t>ammo--;</a:t>
            </a:r>
          </a:p>
          <a:p>
            <a:pPr marL="457200" lvl="1" indent="0">
              <a:buNone/>
            </a:pPr>
            <a:r>
              <a:rPr lang="en-GB" dirty="0"/>
              <a:t>label2.Text = "Ammo :" + ammo;</a:t>
            </a:r>
          </a:p>
        </p:txBody>
      </p:sp>
    </p:spTree>
    <p:extLst>
      <p:ext uri="{BB962C8B-B14F-4D97-AF65-F5344CB8AC3E}">
        <p14:creationId xmlns:p14="http://schemas.microsoft.com/office/powerpoint/2010/main" val="8961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4A9E-F888-4892-B9C1-7CA845A2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Ammo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2651-8CB4-42EC-91C1-B36C6493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is no ammo:</a:t>
            </a:r>
          </a:p>
          <a:p>
            <a:pPr marL="457200" lvl="1" indent="0">
              <a:buNone/>
            </a:pPr>
            <a:r>
              <a:rPr lang="en-GB" dirty="0" err="1"/>
              <a:t>gameOverAmmo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69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0436-64A2-4CCF-BF3F-4239299A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a play with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A45A-BD22-4257-92B3-072A1FE5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the speed variable</a:t>
            </a:r>
          </a:p>
          <a:p>
            <a:r>
              <a:rPr lang="en-GB" dirty="0"/>
              <a:t>Change player speed</a:t>
            </a:r>
          </a:p>
          <a:p>
            <a:r>
              <a:rPr lang="en-GB" dirty="0"/>
              <a:t>Try and make the game more difficult…</a:t>
            </a:r>
          </a:p>
          <a:p>
            <a:endParaRPr lang="en-GB" dirty="0"/>
          </a:p>
          <a:p>
            <a:r>
              <a:rPr lang="en-GB" dirty="0"/>
              <a:t>Compare your code with Sam’s</a:t>
            </a:r>
          </a:p>
          <a:p>
            <a:r>
              <a:rPr lang="en-GB" dirty="0"/>
              <a:t>Have a look at the </a:t>
            </a:r>
            <a:r>
              <a:rPr lang="en-GB"/>
              <a:t>other games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5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</TotalTime>
  <Words>298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Trebuchet MS</vt:lpstr>
      <vt:lpstr>Tw Cen MT</vt:lpstr>
      <vt:lpstr>Circuit</vt:lpstr>
      <vt:lpstr>Building Space Invaders</vt:lpstr>
      <vt:lpstr>Notices</vt:lpstr>
      <vt:lpstr>Getting the Project (ask if you need help)</vt:lpstr>
      <vt:lpstr>Player Movement</vt:lpstr>
      <vt:lpstr>Add Ammo (1)</vt:lpstr>
      <vt:lpstr>Add Ammo (2)</vt:lpstr>
      <vt:lpstr>Have a play with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Space Invaders</dc:title>
  <dc:creator>Henry Senior</dc:creator>
  <cp:lastModifiedBy>Henry Senior</cp:lastModifiedBy>
  <cp:revision>10</cp:revision>
  <dcterms:created xsi:type="dcterms:W3CDTF">2017-10-10T19:51:58Z</dcterms:created>
  <dcterms:modified xsi:type="dcterms:W3CDTF">2017-10-10T20:57:32Z</dcterms:modified>
</cp:coreProperties>
</file>