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yana Neshkova" initials="BN" lastIdx="3" clrIdx="0">
    <p:extLst>
      <p:ext uri="{19B8F6BF-5375-455C-9EA6-DF929625EA0E}">
        <p15:presenceInfo xmlns:p15="http://schemas.microsoft.com/office/powerpoint/2012/main" userId="3803230a51ed2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9625" autoAdjust="0"/>
  </p:normalViewPr>
  <p:slideViewPr>
    <p:cSldViewPr snapToGrid="0">
      <p:cViewPr varScale="1">
        <p:scale>
          <a:sx n="95" d="100"/>
          <a:sy n="95" d="100"/>
        </p:scale>
        <p:origin x="10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EF09-888D-4DC7-911F-56A0A17826C2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3162-3461-445D-AE09-F06FE1A90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2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Writing small programs or functions is a gateway to learning new techniques and understanding how to use them to their full potential. </a:t>
            </a:r>
          </a:p>
          <a:p>
            <a:r>
              <a:rPr lang="en-GB" dirty="0"/>
              <a:t>Getting a complicated assignment or a work project done quicker is much more possible when you are already used to the programming language and structures.</a:t>
            </a:r>
          </a:p>
          <a:p>
            <a:r>
              <a:rPr lang="en-GB" dirty="0"/>
              <a:t>Rewriting an already known generic application or program such as calculators and measurements converter, creating a game like a maze or a text based adventure is the easiest way to create and populate an eye-catching portfolio when you are looking for a placement or a job in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These are just some of the reasons why wasting time with side projects is ultimately the best thing you can do with your time in the long run.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83162-3461-445D-AE09-F06FE1A905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projecteuler/challenges" TargetMode="External"/><Relationship Id="rId7" Type="http://schemas.openxmlformats.org/officeDocument/2006/relationships/hyperlink" Target="http://www.codeabbey.com/index/task_view/min-of-three" TargetMode="External"/><Relationship Id="rId2" Type="http://schemas.openxmlformats.org/officeDocument/2006/relationships/hyperlink" Target="https://codefigh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forces.com/" TargetMode="External"/><Relationship Id="rId5" Type="http://schemas.openxmlformats.org/officeDocument/2006/relationships/hyperlink" Target="https://www.reddit.com/r/dailyprogrammer/" TargetMode="External"/><Relationship Id="rId4" Type="http://schemas.openxmlformats.org/officeDocument/2006/relationships/hyperlink" Target="https://www.codingame.com/st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1FF-F1AC-49C1-89D0-84E71F2B3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Euler and other “useful timewasters”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222E-E3E6-401B-AF92-C36213FB9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E6F9-B7F9-429F-B802-E223951A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Waste time while being productive?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05D6-E31E-407E-A4F0-AC3BB5C0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 known techniques</a:t>
            </a:r>
          </a:p>
          <a:p>
            <a:r>
              <a:rPr lang="en-GB" dirty="0"/>
              <a:t>Learn new techniques</a:t>
            </a:r>
          </a:p>
          <a:p>
            <a:r>
              <a:rPr lang="en-GB" dirty="0"/>
              <a:t>Portfolio material</a:t>
            </a:r>
          </a:p>
          <a:p>
            <a:r>
              <a:rPr lang="en-GB" dirty="0"/>
              <a:t>Problem-solving thinking</a:t>
            </a:r>
          </a:p>
          <a:p>
            <a:r>
              <a:rPr lang="en-GB" dirty="0"/>
              <a:t>Ultimately, save time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1648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0394-8AF4-4459-BDF0-24997881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538A-0F47-4B4A-BBDD-41BA8477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https://codefights.com/</a:t>
            </a:r>
            <a:endParaRPr lang="en-GB" dirty="0"/>
          </a:p>
          <a:p>
            <a:r>
              <a:rPr lang="en-GB" dirty="0">
                <a:hlinkClick r:id="rId3"/>
              </a:rPr>
              <a:t>https://www.hackerrank.com/</a:t>
            </a:r>
            <a:endParaRPr lang="en-GB" dirty="0"/>
          </a:p>
          <a:p>
            <a:r>
              <a:rPr lang="en-GB" dirty="0">
                <a:hlinkClick r:id="rId4"/>
              </a:rPr>
              <a:t>https://www.codingame.com/start</a:t>
            </a:r>
            <a:endParaRPr lang="en-GB" dirty="0"/>
          </a:p>
          <a:p>
            <a:r>
              <a:rPr lang="en-GB" dirty="0">
                <a:hlinkClick r:id="rId5"/>
              </a:rPr>
              <a:t>https://www.reddit.com/r/dailyprogrammer/</a:t>
            </a:r>
            <a:endParaRPr lang="en-GB" dirty="0"/>
          </a:p>
          <a:p>
            <a:r>
              <a:rPr lang="en-GB" dirty="0">
                <a:hlinkClick r:id="rId6"/>
              </a:rPr>
              <a:t>http://codeforces.com/</a:t>
            </a:r>
            <a:endParaRPr lang="en-GB" dirty="0"/>
          </a:p>
          <a:p>
            <a:r>
              <a:rPr lang="en-GB" dirty="0">
                <a:hlinkClick r:id="rId7"/>
              </a:rPr>
              <a:t>http://www.codeabbey.com/index/task_view/min-of-three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812F-2071-4F9D-8518-0FBA60D3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“right” way isn’t the only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5098-E7F8-492B-8210-D277BD0A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31" y="3192813"/>
            <a:ext cx="4068049" cy="323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Problem: </a:t>
            </a:r>
            <a:r>
              <a:rPr lang="en-GB" dirty="0"/>
              <a:t>2520 is the smallest number that can be divided by each of the numbers from 1 to 10 without any remainder. What is the smallest positive number that is evenly divisible by all of the numbers from 1 to 20?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03EF9-6FB5-4C36-BCF5-83DE3261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25" y="2068863"/>
            <a:ext cx="5143500" cy="112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1FD526-F6F2-4E7D-B769-B96603AF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77" y="3304783"/>
            <a:ext cx="4495800" cy="3425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0A921-1D1C-4754-A57F-3B993BF3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575" y="2524750"/>
            <a:ext cx="250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580-6EAF-43E0-BF9A-45871C460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FA9E7-8337-4BB9-98E2-9C5B564EF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1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272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Quotable</vt:lpstr>
      <vt:lpstr>Euler and other “useful timewasters”</vt:lpstr>
      <vt:lpstr>Waste time while being productive?</vt:lpstr>
      <vt:lpstr>How?</vt:lpstr>
      <vt:lpstr>The “right” way isn’t the only way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and other “useful timewasters”</dc:title>
  <dc:creator>Bilyana Neshkova</dc:creator>
  <cp:lastModifiedBy>Henry Senior</cp:lastModifiedBy>
  <cp:revision>13</cp:revision>
  <dcterms:created xsi:type="dcterms:W3CDTF">2017-10-13T20:00:53Z</dcterms:created>
  <dcterms:modified xsi:type="dcterms:W3CDTF">2017-10-17T19:38:04Z</dcterms:modified>
</cp:coreProperties>
</file>