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10/22/2017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10/22/2017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qj4DQfYx2H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C1A3-4AD0-4066-8656-78CD16680F23}"/>
              </a:ext>
            </a:extLst>
          </p:cNvPr>
          <p:cNvSpPr>
            <a:spLocks noGrp="1"/>
          </p:cNvSpPr>
          <p:nvPr>
            <p:ph type="ctrTitle"/>
          </p:nvPr>
        </p:nvSpPr>
        <p:spPr/>
        <p:txBody>
          <a:bodyPr/>
          <a:lstStyle/>
          <a:p>
            <a:r>
              <a:rPr lang="en-GB" dirty="0"/>
              <a:t>Hackathons</a:t>
            </a:r>
          </a:p>
        </p:txBody>
      </p:sp>
      <p:sp>
        <p:nvSpPr>
          <p:cNvPr id="3" name="Subtitle 2">
            <a:extLst>
              <a:ext uri="{FF2B5EF4-FFF2-40B4-BE49-F238E27FC236}">
                <a16:creationId xmlns:a16="http://schemas.microsoft.com/office/drawing/2014/main" id="{7F5B2E73-9A6E-49DB-8F3D-732BF458628B}"/>
              </a:ext>
            </a:extLst>
          </p:cNvPr>
          <p:cNvSpPr>
            <a:spLocks noGrp="1"/>
          </p:cNvSpPr>
          <p:nvPr>
            <p:ph type="subTitle" idx="1"/>
          </p:nvPr>
        </p:nvSpPr>
        <p:spPr/>
        <p:txBody>
          <a:bodyPr/>
          <a:lstStyle/>
          <a:p>
            <a:r>
              <a:rPr lang="en-GB" dirty="0"/>
              <a:t>An Introduction</a:t>
            </a:r>
          </a:p>
        </p:txBody>
      </p:sp>
    </p:spTree>
    <p:extLst>
      <p:ext uri="{BB962C8B-B14F-4D97-AF65-F5344CB8AC3E}">
        <p14:creationId xmlns:p14="http://schemas.microsoft.com/office/powerpoint/2010/main" val="217637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F244-7339-4535-A7FA-70C351819B14}"/>
              </a:ext>
            </a:extLst>
          </p:cNvPr>
          <p:cNvSpPr>
            <a:spLocks noGrp="1"/>
          </p:cNvSpPr>
          <p:nvPr>
            <p:ph type="title"/>
          </p:nvPr>
        </p:nvSpPr>
        <p:spPr/>
        <p:txBody>
          <a:bodyPr/>
          <a:lstStyle/>
          <a:p>
            <a:r>
              <a:rPr lang="en-GB" dirty="0"/>
              <a:t>What is A Hackathon?</a:t>
            </a:r>
          </a:p>
        </p:txBody>
      </p:sp>
      <p:pic>
        <p:nvPicPr>
          <p:cNvPr id="4" name="qj4DQfYx2Hg">
            <a:hlinkClick r:id="" action="ppaction://media"/>
            <a:extLst>
              <a:ext uri="{FF2B5EF4-FFF2-40B4-BE49-F238E27FC236}">
                <a16:creationId xmlns:a16="http://schemas.microsoft.com/office/drawing/2014/main" id="{B731ADFB-09E1-4219-835F-35023514040E}"/>
              </a:ext>
            </a:extLst>
          </p:cNvPr>
          <p:cNvPicPr>
            <a:picLocks noGrp="1" noRot="1" noChangeAspect="1"/>
          </p:cNvPicPr>
          <p:nvPr>
            <p:ph idx="1"/>
            <a:videoFile r:link="rId1"/>
          </p:nvPr>
        </p:nvPicPr>
        <p:blipFill>
          <a:blip r:embed="rId3"/>
          <a:stretch>
            <a:fillRect/>
          </a:stretch>
        </p:blipFill>
        <p:spPr>
          <a:xfrm>
            <a:off x="2605968" y="1660860"/>
            <a:ext cx="6347882" cy="4760912"/>
          </a:xfrm>
          <a:prstGeom prst="rect">
            <a:avLst/>
          </a:prstGeom>
        </p:spPr>
      </p:pic>
    </p:spTree>
    <p:extLst>
      <p:ext uri="{BB962C8B-B14F-4D97-AF65-F5344CB8AC3E}">
        <p14:creationId xmlns:p14="http://schemas.microsoft.com/office/powerpoint/2010/main" val="365121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3698C-CC11-45E9-A04B-05AEAFACFE8A}"/>
              </a:ext>
            </a:extLst>
          </p:cNvPr>
          <p:cNvSpPr>
            <a:spLocks noGrp="1"/>
          </p:cNvSpPr>
          <p:nvPr>
            <p:ph type="title"/>
          </p:nvPr>
        </p:nvSpPr>
        <p:spPr/>
        <p:txBody>
          <a:bodyPr/>
          <a:lstStyle/>
          <a:p>
            <a:r>
              <a:rPr lang="en-GB" dirty="0"/>
              <a:t>MLH</a:t>
            </a:r>
          </a:p>
        </p:txBody>
      </p:sp>
      <p:sp>
        <p:nvSpPr>
          <p:cNvPr id="3" name="Content Placeholder 2">
            <a:extLst>
              <a:ext uri="{FF2B5EF4-FFF2-40B4-BE49-F238E27FC236}">
                <a16:creationId xmlns:a16="http://schemas.microsoft.com/office/drawing/2014/main" id="{FB614D53-2707-45AE-934C-3540C2C481CD}"/>
              </a:ext>
            </a:extLst>
          </p:cNvPr>
          <p:cNvSpPr>
            <a:spLocks noGrp="1"/>
          </p:cNvSpPr>
          <p:nvPr>
            <p:ph idx="1"/>
          </p:nvPr>
        </p:nvSpPr>
        <p:spPr/>
        <p:txBody>
          <a:bodyPr/>
          <a:lstStyle/>
          <a:p>
            <a:r>
              <a:rPr lang="en-GB" dirty="0"/>
              <a:t>The Official student hackathon league</a:t>
            </a:r>
          </a:p>
          <a:p>
            <a:r>
              <a:rPr lang="en-GB" dirty="0"/>
              <a:t>Every team that presents get a point for their university</a:t>
            </a:r>
          </a:p>
          <a:p>
            <a:r>
              <a:rPr lang="en-GB" dirty="0"/>
              <a:t>The university with the most points at the end of the league wins</a:t>
            </a:r>
          </a:p>
          <a:p>
            <a:pPr lvl="1"/>
            <a:r>
              <a:rPr lang="en-GB" dirty="0"/>
              <a:t>Last year it was the University of Manchester </a:t>
            </a:r>
          </a:p>
        </p:txBody>
      </p:sp>
      <p:sp>
        <p:nvSpPr>
          <p:cNvPr id="4" name="AutoShape 2" descr="Image result for MLH">
            <a:extLst>
              <a:ext uri="{FF2B5EF4-FFF2-40B4-BE49-F238E27FC236}">
                <a16:creationId xmlns:a16="http://schemas.microsoft.com/office/drawing/2014/main" id="{74666403-EF33-4A3F-9C9E-DE8C1E9B5C37}"/>
              </a:ext>
            </a:extLst>
          </p:cNvPr>
          <p:cNvSpPr>
            <a:spLocks noChangeAspect="1" noChangeArrowheads="1"/>
          </p:cNvSpPr>
          <p:nvPr/>
        </p:nvSpPr>
        <p:spPr bwMode="auto">
          <a:xfrm>
            <a:off x="419100" y="1038225"/>
            <a:ext cx="11353800" cy="4781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6" descr="Image result for MLH">
            <a:extLst>
              <a:ext uri="{FF2B5EF4-FFF2-40B4-BE49-F238E27FC236}">
                <a16:creationId xmlns:a16="http://schemas.microsoft.com/office/drawing/2014/main" id="{1BEDF1AA-EC7C-45FA-8122-C2FEB3E8A01B}"/>
              </a:ext>
            </a:extLst>
          </p:cNvPr>
          <p:cNvSpPr>
            <a:spLocks noChangeAspect="1" noChangeArrowheads="1"/>
          </p:cNvSpPr>
          <p:nvPr/>
        </p:nvSpPr>
        <p:spPr bwMode="auto">
          <a:xfrm>
            <a:off x="571500" y="1190625"/>
            <a:ext cx="11353800" cy="4781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a:extLst>
              <a:ext uri="{FF2B5EF4-FFF2-40B4-BE49-F238E27FC236}">
                <a16:creationId xmlns:a16="http://schemas.microsoft.com/office/drawing/2014/main" id="{31406536-591D-4CA3-8CD2-554959EE7D8F}"/>
              </a:ext>
            </a:extLst>
          </p:cNvPr>
          <p:cNvPicPr>
            <a:picLocks noChangeAspect="1"/>
          </p:cNvPicPr>
          <p:nvPr/>
        </p:nvPicPr>
        <p:blipFill>
          <a:blip r:embed="rId2"/>
          <a:stretch>
            <a:fillRect/>
          </a:stretch>
        </p:blipFill>
        <p:spPr>
          <a:xfrm>
            <a:off x="7376500" y="230500"/>
            <a:ext cx="3474223" cy="1463050"/>
          </a:xfrm>
          <a:prstGeom prst="rect">
            <a:avLst/>
          </a:prstGeom>
        </p:spPr>
      </p:pic>
    </p:spTree>
    <p:extLst>
      <p:ext uri="{BB962C8B-B14F-4D97-AF65-F5344CB8AC3E}">
        <p14:creationId xmlns:p14="http://schemas.microsoft.com/office/powerpoint/2010/main" val="264311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0F4-627A-4E4F-8194-2FAB87A2F684}"/>
              </a:ext>
            </a:extLst>
          </p:cNvPr>
          <p:cNvSpPr>
            <a:spLocks noGrp="1"/>
          </p:cNvSpPr>
          <p:nvPr>
            <p:ph type="title"/>
          </p:nvPr>
        </p:nvSpPr>
        <p:spPr/>
        <p:txBody>
          <a:bodyPr/>
          <a:lstStyle/>
          <a:p>
            <a:r>
              <a:rPr lang="en-GB" dirty="0"/>
              <a:t>UP Coming Hackathons</a:t>
            </a:r>
          </a:p>
        </p:txBody>
      </p:sp>
      <p:sp>
        <p:nvSpPr>
          <p:cNvPr id="3" name="Content Placeholder 2">
            <a:extLst>
              <a:ext uri="{FF2B5EF4-FFF2-40B4-BE49-F238E27FC236}">
                <a16:creationId xmlns:a16="http://schemas.microsoft.com/office/drawing/2014/main" id="{094B2967-AB30-4035-A5EB-37DA744E4818}"/>
              </a:ext>
            </a:extLst>
          </p:cNvPr>
          <p:cNvSpPr>
            <a:spLocks noGrp="1"/>
          </p:cNvSpPr>
          <p:nvPr>
            <p:ph idx="1"/>
          </p:nvPr>
        </p:nvSpPr>
        <p:spPr/>
        <p:txBody>
          <a:bodyPr/>
          <a:lstStyle/>
          <a:p>
            <a:r>
              <a:rPr lang="en-GB" dirty="0"/>
              <a:t>Great Uni Hack @ Man Met – Nov 11</a:t>
            </a:r>
            <a:r>
              <a:rPr lang="en-GB" baseline="30000" dirty="0"/>
              <a:t>th</a:t>
            </a:r>
            <a:r>
              <a:rPr lang="en-GB" dirty="0"/>
              <a:t> to 12</a:t>
            </a:r>
            <a:r>
              <a:rPr lang="en-GB" baseline="30000" dirty="0"/>
              <a:t>th</a:t>
            </a:r>
            <a:endParaRPr lang="en-GB" dirty="0"/>
          </a:p>
          <a:p>
            <a:r>
              <a:rPr lang="en-GB" dirty="0"/>
              <a:t>Stockport Council 12 hour Hackathon – March (Dates TBC)</a:t>
            </a:r>
          </a:p>
          <a:p>
            <a:r>
              <a:rPr lang="en-GB" dirty="0"/>
              <a:t>Auto-Trader Hackathon @ their Manchester office – TBC</a:t>
            </a:r>
          </a:p>
          <a:p>
            <a:r>
              <a:rPr lang="en-GB" dirty="0"/>
              <a:t>More MLH events: https://mlh.io/seasons/eu-2018/events</a:t>
            </a:r>
          </a:p>
          <a:p>
            <a:endParaRPr lang="en-GB" dirty="0"/>
          </a:p>
        </p:txBody>
      </p:sp>
    </p:spTree>
    <p:extLst>
      <p:ext uri="{BB962C8B-B14F-4D97-AF65-F5344CB8AC3E}">
        <p14:creationId xmlns:p14="http://schemas.microsoft.com/office/powerpoint/2010/main" val="25903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02CD-DD48-4F18-9BD9-760E512891C4}"/>
              </a:ext>
            </a:extLst>
          </p:cNvPr>
          <p:cNvSpPr>
            <a:spLocks noGrp="1"/>
          </p:cNvSpPr>
          <p:nvPr>
            <p:ph type="title"/>
          </p:nvPr>
        </p:nvSpPr>
        <p:spPr/>
        <p:txBody>
          <a:bodyPr/>
          <a:lstStyle/>
          <a:p>
            <a:r>
              <a:rPr lang="en-GB" dirty="0"/>
              <a:t>Hack Manchester</a:t>
            </a:r>
          </a:p>
        </p:txBody>
      </p:sp>
      <p:sp>
        <p:nvSpPr>
          <p:cNvPr id="3" name="Content Placeholder 2">
            <a:extLst>
              <a:ext uri="{FF2B5EF4-FFF2-40B4-BE49-F238E27FC236}">
                <a16:creationId xmlns:a16="http://schemas.microsoft.com/office/drawing/2014/main" id="{8FB7D2D5-CD34-4D2B-B55B-F9D7F72C3E7E}"/>
              </a:ext>
            </a:extLst>
          </p:cNvPr>
          <p:cNvSpPr>
            <a:spLocks noGrp="1"/>
          </p:cNvSpPr>
          <p:nvPr>
            <p:ph idx="1"/>
          </p:nvPr>
        </p:nvSpPr>
        <p:spPr/>
        <p:txBody>
          <a:bodyPr/>
          <a:lstStyle/>
          <a:p>
            <a:r>
              <a:rPr lang="en-GB" dirty="0"/>
              <a:t>Final event of Manchester Science Festival</a:t>
            </a:r>
          </a:p>
          <a:p>
            <a:r>
              <a:rPr lang="en-GB" dirty="0"/>
              <a:t>Organised by Gemma Cameron (</a:t>
            </a:r>
            <a:r>
              <a:rPr lang="en-GB" dirty="0" err="1"/>
              <a:t>UoS</a:t>
            </a:r>
            <a:r>
              <a:rPr lang="en-GB" dirty="0"/>
              <a:t> Alumni) [@</a:t>
            </a:r>
            <a:r>
              <a:rPr lang="en-GB" dirty="0" err="1"/>
              <a:t>ruby_gem</a:t>
            </a:r>
            <a:r>
              <a:rPr lang="en-GB" dirty="0"/>
              <a:t> on Twitter]</a:t>
            </a:r>
          </a:p>
          <a:p>
            <a:endParaRPr lang="en-GB" dirty="0"/>
          </a:p>
        </p:txBody>
      </p:sp>
      <p:pic>
        <p:nvPicPr>
          <p:cNvPr id="13" name="Picture 12">
            <a:extLst>
              <a:ext uri="{FF2B5EF4-FFF2-40B4-BE49-F238E27FC236}">
                <a16:creationId xmlns:a16="http://schemas.microsoft.com/office/drawing/2014/main" id="{E4440C0E-698D-4B9C-A761-13A89C4CA10F}"/>
              </a:ext>
            </a:extLst>
          </p:cNvPr>
          <p:cNvPicPr>
            <a:picLocks noChangeAspect="1"/>
          </p:cNvPicPr>
          <p:nvPr/>
        </p:nvPicPr>
        <p:blipFill>
          <a:blip r:embed="rId2"/>
          <a:stretch>
            <a:fillRect/>
          </a:stretch>
        </p:blipFill>
        <p:spPr>
          <a:xfrm>
            <a:off x="9361680" y="198307"/>
            <a:ext cx="1685731" cy="1685731"/>
          </a:xfrm>
          <a:prstGeom prst="rect">
            <a:avLst/>
          </a:prstGeom>
        </p:spPr>
      </p:pic>
    </p:spTree>
    <p:extLst>
      <p:ext uri="{BB962C8B-B14F-4D97-AF65-F5344CB8AC3E}">
        <p14:creationId xmlns:p14="http://schemas.microsoft.com/office/powerpoint/2010/main" val="228987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EED7-33E4-4EA7-9C1E-81BAF4E3163F}"/>
              </a:ext>
            </a:extLst>
          </p:cNvPr>
          <p:cNvSpPr>
            <a:spLocks noGrp="1"/>
          </p:cNvSpPr>
          <p:nvPr>
            <p:ph type="title"/>
          </p:nvPr>
        </p:nvSpPr>
        <p:spPr/>
        <p:txBody>
          <a:bodyPr/>
          <a:lstStyle/>
          <a:p>
            <a:r>
              <a:rPr lang="en-GB" dirty="0"/>
              <a:t>Hack Manchester 2017 Challenges (1)</a:t>
            </a:r>
          </a:p>
        </p:txBody>
      </p:sp>
      <p:sp>
        <p:nvSpPr>
          <p:cNvPr id="3" name="Content Placeholder 2">
            <a:extLst>
              <a:ext uri="{FF2B5EF4-FFF2-40B4-BE49-F238E27FC236}">
                <a16:creationId xmlns:a16="http://schemas.microsoft.com/office/drawing/2014/main" id="{1FB54AC3-FA71-4B32-915B-FF4B676A0C09}"/>
              </a:ext>
            </a:extLst>
          </p:cNvPr>
          <p:cNvSpPr>
            <a:spLocks noGrp="1"/>
          </p:cNvSpPr>
          <p:nvPr>
            <p:ph idx="1"/>
          </p:nvPr>
        </p:nvSpPr>
        <p:spPr/>
        <p:txBody>
          <a:bodyPr>
            <a:normAutofit fontScale="92500" lnSpcReduction="10000"/>
          </a:bodyPr>
          <a:lstStyle/>
          <a:p>
            <a:r>
              <a:rPr lang="en-GB" b="1" dirty="0" err="1"/>
              <a:t>WebApplicationsUK</a:t>
            </a:r>
            <a:r>
              <a:rPr lang="en-GB" dirty="0"/>
              <a:t> – Best in Show</a:t>
            </a:r>
          </a:p>
          <a:p>
            <a:r>
              <a:rPr lang="en-GB" b="1" dirty="0" err="1"/>
              <a:t>Texecom</a:t>
            </a:r>
            <a:r>
              <a:rPr lang="en-GB" dirty="0"/>
              <a:t> - Use our network of wireless sensors to show us something interesting about the behaviour of people at Manchester Science Festival and the </a:t>
            </a:r>
            <a:r>
              <a:rPr lang="en-GB" dirty="0" err="1"/>
              <a:t>Texecom</a:t>
            </a:r>
            <a:r>
              <a:rPr lang="en-GB" dirty="0"/>
              <a:t> head office. Come up with ways to extract, visualise, analyse and pool the data gathered from the sensors deployed across the Great Western Warehouse and our own offices.</a:t>
            </a:r>
          </a:p>
          <a:p>
            <a:r>
              <a:rPr lang="en-GB" b="1" dirty="0" err="1"/>
              <a:t>Dunnhumby</a:t>
            </a:r>
            <a:r>
              <a:rPr lang="en-GB" dirty="0"/>
              <a:t> - We challenge you to use technology to enhance the retail experience for a customer in the home or in store.</a:t>
            </a:r>
            <a:endParaRPr lang="en-GB" b="1" dirty="0"/>
          </a:p>
        </p:txBody>
      </p:sp>
    </p:spTree>
    <p:extLst>
      <p:ext uri="{BB962C8B-B14F-4D97-AF65-F5344CB8AC3E}">
        <p14:creationId xmlns:p14="http://schemas.microsoft.com/office/powerpoint/2010/main" val="343396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29DEC-1329-42EA-91A1-BAA509107861}"/>
              </a:ext>
            </a:extLst>
          </p:cNvPr>
          <p:cNvSpPr>
            <a:spLocks noGrp="1"/>
          </p:cNvSpPr>
          <p:nvPr>
            <p:ph type="title"/>
          </p:nvPr>
        </p:nvSpPr>
        <p:spPr/>
        <p:txBody>
          <a:bodyPr/>
          <a:lstStyle/>
          <a:p>
            <a:r>
              <a:rPr lang="en-GB" dirty="0"/>
              <a:t>Hack Manchester 2017 Challenges (2)</a:t>
            </a:r>
          </a:p>
        </p:txBody>
      </p:sp>
      <p:sp>
        <p:nvSpPr>
          <p:cNvPr id="3" name="Content Placeholder 2">
            <a:extLst>
              <a:ext uri="{FF2B5EF4-FFF2-40B4-BE49-F238E27FC236}">
                <a16:creationId xmlns:a16="http://schemas.microsoft.com/office/drawing/2014/main" id="{47BF4FA1-FCD1-4B56-96D0-139F258CE28D}"/>
              </a:ext>
            </a:extLst>
          </p:cNvPr>
          <p:cNvSpPr>
            <a:spLocks noGrp="1"/>
          </p:cNvSpPr>
          <p:nvPr>
            <p:ph idx="1"/>
          </p:nvPr>
        </p:nvSpPr>
        <p:spPr/>
        <p:txBody>
          <a:bodyPr>
            <a:normAutofit fontScale="85000" lnSpcReduction="10000"/>
          </a:bodyPr>
          <a:lstStyle/>
          <a:p>
            <a:r>
              <a:rPr lang="en-GB" b="1" dirty="0"/>
              <a:t>Co Op </a:t>
            </a:r>
            <a:r>
              <a:rPr lang="en-GB" dirty="0"/>
              <a:t>- Co-op </a:t>
            </a:r>
            <a:r>
              <a:rPr lang="en-GB" dirty="0" err="1"/>
              <a:t>Funeralcare</a:t>
            </a:r>
            <a:r>
              <a:rPr lang="en-GB" dirty="0"/>
              <a:t> needs your help. We want to find digital ways to help people who’ve lost someone they love. These recently bereaved people often feel lonely because their friends don’t know what to say or how to behave around them. Your Hack Manchester challenge is to design an app, game, website or other digital service that re-connects people who’ve lost someone with other people and things to do in the places they live.</a:t>
            </a:r>
          </a:p>
          <a:p>
            <a:r>
              <a:rPr lang="en-GB" b="1" dirty="0"/>
              <a:t>Ombudsman</a:t>
            </a:r>
            <a:r>
              <a:rPr lang="en-GB" dirty="0"/>
              <a:t> - We want you to create the most frustrating, irritating, intolerable and anger inducing complaint experience. Be careful though, if you make it too infuriating people might not actually register the complaint, so you will need to entice them to complete the torturous process.</a:t>
            </a:r>
          </a:p>
          <a:p>
            <a:endParaRPr lang="en-GB" dirty="0"/>
          </a:p>
        </p:txBody>
      </p:sp>
    </p:spTree>
    <p:extLst>
      <p:ext uri="{BB962C8B-B14F-4D97-AF65-F5344CB8AC3E}">
        <p14:creationId xmlns:p14="http://schemas.microsoft.com/office/powerpoint/2010/main" val="409518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4D3B-608E-41E5-9380-3F7ECBFE3C46}"/>
              </a:ext>
            </a:extLst>
          </p:cNvPr>
          <p:cNvSpPr>
            <a:spLocks noGrp="1"/>
          </p:cNvSpPr>
          <p:nvPr>
            <p:ph type="title"/>
          </p:nvPr>
        </p:nvSpPr>
        <p:spPr/>
        <p:txBody>
          <a:bodyPr/>
          <a:lstStyle/>
          <a:p>
            <a:r>
              <a:rPr lang="en-GB" dirty="0"/>
              <a:t>Hack Manchester 2017 challenges (3)</a:t>
            </a:r>
          </a:p>
        </p:txBody>
      </p:sp>
      <p:sp>
        <p:nvSpPr>
          <p:cNvPr id="3" name="Content Placeholder 2">
            <a:extLst>
              <a:ext uri="{FF2B5EF4-FFF2-40B4-BE49-F238E27FC236}">
                <a16:creationId xmlns:a16="http://schemas.microsoft.com/office/drawing/2014/main" id="{DF644503-ADFE-45E8-8DCA-D70110318A40}"/>
              </a:ext>
            </a:extLst>
          </p:cNvPr>
          <p:cNvSpPr>
            <a:spLocks noGrp="1"/>
          </p:cNvSpPr>
          <p:nvPr>
            <p:ph idx="1"/>
          </p:nvPr>
        </p:nvSpPr>
        <p:spPr/>
        <p:txBody>
          <a:bodyPr>
            <a:normAutofit fontScale="85000" lnSpcReduction="20000"/>
          </a:bodyPr>
          <a:lstStyle/>
          <a:p>
            <a:r>
              <a:rPr lang="en-GB" b="1" dirty="0"/>
              <a:t>Carbon Co Op </a:t>
            </a:r>
            <a:r>
              <a:rPr lang="en-GB" dirty="0"/>
              <a:t>- The task is to create an energy monitor which would be suitable for a visually impaired user. This hardware device or application would need to communicate key information to the user about their current and historical energy use and the availability of electricity from local micro-generation. You will be provided with an example real household data set for a year including demand and PV generation which you can use to simulate the operation of your energy monitor.</a:t>
            </a:r>
          </a:p>
          <a:p>
            <a:r>
              <a:rPr lang="en-GB" b="1" dirty="0"/>
              <a:t>GCHQ - </a:t>
            </a:r>
            <a:r>
              <a:rPr lang="en-GB" dirty="0"/>
              <a:t>Your challenge is to develop a new way to send information to the emergency services. This could involve communicating data in a secure or anonymous way, verifying the received information is genuine or interpreting and analysing information so that it provides new insight.</a:t>
            </a:r>
          </a:p>
          <a:p>
            <a:endParaRPr lang="en-GB" dirty="0"/>
          </a:p>
        </p:txBody>
      </p:sp>
    </p:spTree>
    <p:extLst>
      <p:ext uri="{BB962C8B-B14F-4D97-AF65-F5344CB8AC3E}">
        <p14:creationId xmlns:p14="http://schemas.microsoft.com/office/powerpoint/2010/main" val="141888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28DC-D046-4799-B088-3E89A30EFF41}"/>
              </a:ext>
            </a:extLst>
          </p:cNvPr>
          <p:cNvSpPr>
            <a:spLocks noGrp="1"/>
          </p:cNvSpPr>
          <p:nvPr>
            <p:ph type="title"/>
          </p:nvPr>
        </p:nvSpPr>
        <p:spPr/>
        <p:txBody>
          <a:bodyPr/>
          <a:lstStyle/>
          <a:p>
            <a:r>
              <a:rPr lang="en-GB" dirty="0"/>
              <a:t>Brain Storming Sessions</a:t>
            </a:r>
          </a:p>
        </p:txBody>
      </p:sp>
      <p:sp>
        <p:nvSpPr>
          <p:cNvPr id="3" name="Content Placeholder 2">
            <a:extLst>
              <a:ext uri="{FF2B5EF4-FFF2-40B4-BE49-F238E27FC236}">
                <a16:creationId xmlns:a16="http://schemas.microsoft.com/office/drawing/2014/main" id="{EB1AC77B-A06F-4220-8CF0-C89F7AFED2C6}"/>
              </a:ext>
            </a:extLst>
          </p:cNvPr>
          <p:cNvSpPr>
            <a:spLocks noGrp="1"/>
          </p:cNvSpPr>
          <p:nvPr>
            <p:ph idx="1"/>
          </p:nvPr>
        </p:nvSpPr>
        <p:spPr/>
        <p:txBody>
          <a:bodyPr/>
          <a:lstStyle/>
          <a:p>
            <a:r>
              <a:rPr lang="en-GB" dirty="0"/>
              <a:t>Get into groups of around 4 people (preferably people you don’t know)</a:t>
            </a:r>
          </a:p>
          <a:p>
            <a:r>
              <a:rPr lang="en-GB" dirty="0"/>
              <a:t>Pick a challenge</a:t>
            </a:r>
          </a:p>
          <a:p>
            <a:r>
              <a:rPr lang="en-GB" dirty="0"/>
              <a:t>You’ve got 2 minutes to come up with as many ideas as you can</a:t>
            </a:r>
          </a:p>
          <a:p>
            <a:r>
              <a:rPr lang="en-GB" dirty="0"/>
              <a:t>Pick one of the ideas</a:t>
            </a:r>
          </a:p>
          <a:p>
            <a:r>
              <a:rPr lang="en-GB" dirty="0"/>
              <a:t>Develop it further (3 mins)</a:t>
            </a:r>
          </a:p>
          <a:p>
            <a:r>
              <a:rPr lang="en-GB" dirty="0"/>
              <a:t>Make a new group</a:t>
            </a:r>
          </a:p>
        </p:txBody>
      </p:sp>
    </p:spTree>
    <p:extLst>
      <p:ext uri="{BB962C8B-B14F-4D97-AF65-F5344CB8AC3E}">
        <p14:creationId xmlns:p14="http://schemas.microsoft.com/office/powerpoint/2010/main" val="344199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28</TotalTime>
  <Words>537</Words>
  <Application>Microsoft Office PowerPoint</Application>
  <PresentationFormat>Widescreen</PresentationFormat>
  <Paragraphs>33</Paragraphs>
  <Slides>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Hackathons</vt:lpstr>
      <vt:lpstr>What is A Hackathon?</vt:lpstr>
      <vt:lpstr>MLH</vt:lpstr>
      <vt:lpstr>UP Coming Hackathons</vt:lpstr>
      <vt:lpstr>Hack Manchester</vt:lpstr>
      <vt:lpstr>Hack Manchester 2017 Challenges (1)</vt:lpstr>
      <vt:lpstr>Hack Manchester 2017 Challenges (2)</vt:lpstr>
      <vt:lpstr>Hack Manchester 2017 challenges (3)</vt:lpstr>
      <vt:lpstr>Brain Storming Sessions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Hackathons</dc:title>
  <dc:creator>Henry Senior</dc:creator>
  <cp:lastModifiedBy>Henry Senior</cp:lastModifiedBy>
  <cp:revision>6</cp:revision>
  <dcterms:created xsi:type="dcterms:W3CDTF">2017-10-22T14:23:55Z</dcterms:created>
  <dcterms:modified xsi:type="dcterms:W3CDTF">2017-10-22T14:52:30Z</dcterms:modified>
</cp:coreProperties>
</file>