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003B6-EFEE-42B3-9026-276894A6B01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D7F50D30-EB7E-4496-A8B2-5CFDA520A49F}">
      <dgm:prSet/>
      <dgm:spPr/>
      <dgm:t>
        <a:bodyPr/>
        <a:lstStyle/>
        <a:p>
          <a:r>
            <a:rPr lang="en-GB"/>
            <a:t>The obvious</a:t>
          </a:r>
          <a:endParaRPr lang="en-US"/>
        </a:p>
      </dgm:t>
    </dgm:pt>
    <dgm:pt modelId="{EE807740-557C-439F-8450-966A554D1896}" type="parTrans" cxnId="{953ABC57-AACC-4E68-A968-EE4D59CED858}">
      <dgm:prSet/>
      <dgm:spPr/>
      <dgm:t>
        <a:bodyPr/>
        <a:lstStyle/>
        <a:p>
          <a:endParaRPr lang="en-US"/>
        </a:p>
      </dgm:t>
    </dgm:pt>
    <dgm:pt modelId="{D92362C7-340A-4694-98F9-A7E23C507D4D}" type="sibTrans" cxnId="{953ABC57-AACC-4E68-A968-EE4D59CED85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924C4E0-0A83-45F2-870D-ECEC868CA777}">
      <dgm:prSet/>
      <dgm:spPr/>
      <dgm:t>
        <a:bodyPr/>
        <a:lstStyle/>
        <a:p>
          <a:r>
            <a:rPr lang="en-GB"/>
            <a:t>Git and GitHub</a:t>
          </a:r>
          <a:endParaRPr lang="en-US"/>
        </a:p>
      </dgm:t>
    </dgm:pt>
    <dgm:pt modelId="{56697BFF-13A3-47E8-8842-CDA1E7097A91}" type="parTrans" cxnId="{ECDED58B-FC23-4EFF-9B9E-F874472AB5AC}">
      <dgm:prSet/>
      <dgm:spPr/>
      <dgm:t>
        <a:bodyPr/>
        <a:lstStyle/>
        <a:p>
          <a:endParaRPr lang="en-US"/>
        </a:p>
      </dgm:t>
    </dgm:pt>
    <dgm:pt modelId="{E45A91F2-4004-432E-9535-057E4D891ACE}" type="sibTrans" cxnId="{ECDED58B-FC23-4EFF-9B9E-F874472AB5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88D466-FBBE-4D99-B2E6-2F32FAD3E89D}">
      <dgm:prSet/>
      <dgm:spPr/>
      <dgm:t>
        <a:bodyPr/>
        <a:lstStyle/>
        <a:p>
          <a:r>
            <a:rPr lang="en-GB"/>
            <a:t>Fixing Windows</a:t>
          </a:r>
          <a:endParaRPr lang="en-US"/>
        </a:p>
      </dgm:t>
    </dgm:pt>
    <dgm:pt modelId="{DBFF452D-57F4-4237-9D68-B1B5B66374A1}" type="parTrans" cxnId="{C4402C37-53FF-48AB-B699-A9748C4FCFCE}">
      <dgm:prSet/>
      <dgm:spPr/>
      <dgm:t>
        <a:bodyPr/>
        <a:lstStyle/>
        <a:p>
          <a:endParaRPr lang="en-US"/>
        </a:p>
      </dgm:t>
    </dgm:pt>
    <dgm:pt modelId="{60B1C54B-7783-4E2F-A143-25543AB3972C}" type="sibTrans" cxnId="{C4402C37-53FF-48AB-B699-A9748C4FCFC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0C77A48-0988-405B-8634-3E72A021A102}">
      <dgm:prSet/>
      <dgm:spPr/>
      <dgm:t>
        <a:bodyPr/>
        <a:lstStyle/>
        <a:p>
          <a:r>
            <a:rPr lang="en-GB"/>
            <a:t>Some useful tools</a:t>
          </a:r>
          <a:endParaRPr lang="en-US"/>
        </a:p>
      </dgm:t>
    </dgm:pt>
    <dgm:pt modelId="{15C0CFA5-B166-4005-8B21-9020A960CC80}" type="parTrans" cxnId="{F268E210-93B6-4405-8FC2-85A3E3D160BD}">
      <dgm:prSet/>
      <dgm:spPr/>
      <dgm:t>
        <a:bodyPr/>
        <a:lstStyle/>
        <a:p>
          <a:endParaRPr lang="en-US"/>
        </a:p>
      </dgm:t>
    </dgm:pt>
    <dgm:pt modelId="{3DB76B19-5C0C-4F0F-B860-FBF76FF8C8F7}" type="sibTrans" cxnId="{F268E210-93B6-4405-8FC2-85A3E3D160B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3F62402-4727-4AB8-A0BF-2D2B778B6E00}" type="pres">
      <dgm:prSet presAssocID="{6EC003B6-EFEE-42B3-9026-276894A6B01B}" presName="linearFlow" presStyleCnt="0">
        <dgm:presLayoutVars>
          <dgm:dir/>
          <dgm:animLvl val="lvl"/>
          <dgm:resizeHandles val="exact"/>
        </dgm:presLayoutVars>
      </dgm:prSet>
      <dgm:spPr/>
    </dgm:pt>
    <dgm:pt modelId="{D88EC37E-3E6A-4268-9465-4B42E2FFDF22}" type="pres">
      <dgm:prSet presAssocID="{D7F50D30-EB7E-4496-A8B2-5CFDA520A49F}" presName="compositeNode" presStyleCnt="0"/>
      <dgm:spPr/>
    </dgm:pt>
    <dgm:pt modelId="{97F315DB-4F4B-41B9-877E-434A9AB9405E}" type="pres">
      <dgm:prSet presAssocID="{D7F50D30-EB7E-4496-A8B2-5CFDA520A4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C90B00-9C02-4770-A1E6-2A75B7C62033}" type="pres">
      <dgm:prSet presAssocID="{D7F50D30-EB7E-4496-A8B2-5CFDA520A49F}" presName="parSh" presStyleCnt="0"/>
      <dgm:spPr/>
    </dgm:pt>
    <dgm:pt modelId="{9BFDD71D-8CB4-48A0-9F28-099ACC38DC7B}" type="pres">
      <dgm:prSet presAssocID="{D7F50D30-EB7E-4496-A8B2-5CFDA520A49F}" presName="lineNode" presStyleLbl="alignAccFollowNode1" presStyleIdx="0" presStyleCnt="12"/>
      <dgm:spPr/>
    </dgm:pt>
    <dgm:pt modelId="{C6E865AD-F0E6-4F10-ACFF-574B333A7C0B}" type="pres">
      <dgm:prSet presAssocID="{D7F50D30-EB7E-4496-A8B2-5CFDA520A49F}" presName="lineArrowNode" presStyleLbl="alignAccFollowNode1" presStyleIdx="1" presStyleCnt="12"/>
      <dgm:spPr/>
    </dgm:pt>
    <dgm:pt modelId="{28E3F0A0-4569-4B85-9DA1-2A4CB98C44CD}" type="pres">
      <dgm:prSet presAssocID="{D92362C7-340A-4694-98F9-A7E23C507D4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C38AEAC-8C67-4837-AE5B-6B6E01EE2B29}" type="pres">
      <dgm:prSet presAssocID="{D92362C7-340A-4694-98F9-A7E23C507D4D}" presName="spacerBetweenCircleAndCallout" presStyleCnt="0">
        <dgm:presLayoutVars/>
      </dgm:prSet>
      <dgm:spPr/>
    </dgm:pt>
    <dgm:pt modelId="{7D7832E4-45E3-4FDB-BB1A-DF3E7DA3AA96}" type="pres">
      <dgm:prSet presAssocID="{D7F50D30-EB7E-4496-A8B2-5CFDA520A49F}" presName="nodeText" presStyleLbl="alignAccFollowNode1" presStyleIdx="2" presStyleCnt="12">
        <dgm:presLayoutVars>
          <dgm:bulletEnabled val="1"/>
        </dgm:presLayoutVars>
      </dgm:prSet>
      <dgm:spPr/>
    </dgm:pt>
    <dgm:pt modelId="{ECEC4E49-724C-4A71-B7A9-52BDFFA9AA9F}" type="pres">
      <dgm:prSet presAssocID="{D92362C7-340A-4694-98F9-A7E23C507D4D}" presName="sibTransComposite" presStyleCnt="0"/>
      <dgm:spPr/>
    </dgm:pt>
    <dgm:pt modelId="{4D492601-783C-4E7B-BEE4-80AA41CE14D7}" type="pres">
      <dgm:prSet presAssocID="{C924C4E0-0A83-45F2-870D-ECEC868CA777}" presName="compositeNode" presStyleCnt="0"/>
      <dgm:spPr/>
    </dgm:pt>
    <dgm:pt modelId="{568C108D-6AB4-4DB9-B854-32C08491F44F}" type="pres">
      <dgm:prSet presAssocID="{C924C4E0-0A83-45F2-870D-ECEC868CA77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58F62B-3B66-4B69-86EB-4A014ACA7A48}" type="pres">
      <dgm:prSet presAssocID="{C924C4E0-0A83-45F2-870D-ECEC868CA777}" presName="parSh" presStyleCnt="0"/>
      <dgm:spPr/>
    </dgm:pt>
    <dgm:pt modelId="{CB146379-310F-49FC-8F20-376445E53E9F}" type="pres">
      <dgm:prSet presAssocID="{C924C4E0-0A83-45F2-870D-ECEC868CA777}" presName="lineNode" presStyleLbl="alignAccFollowNode1" presStyleIdx="3" presStyleCnt="12"/>
      <dgm:spPr/>
    </dgm:pt>
    <dgm:pt modelId="{B841DE92-9F4A-4815-BF43-6F84A1C4C2F9}" type="pres">
      <dgm:prSet presAssocID="{C924C4E0-0A83-45F2-870D-ECEC868CA777}" presName="lineArrowNode" presStyleLbl="alignAccFollowNode1" presStyleIdx="4" presStyleCnt="12"/>
      <dgm:spPr/>
    </dgm:pt>
    <dgm:pt modelId="{664F1652-0EA4-4B75-AEC0-A74E5AEF19CC}" type="pres">
      <dgm:prSet presAssocID="{E45A91F2-4004-432E-9535-057E4D891ACE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F6E46A8B-32BB-412D-B248-FBDB2D67A991}" type="pres">
      <dgm:prSet presAssocID="{E45A91F2-4004-432E-9535-057E4D891ACE}" presName="spacerBetweenCircleAndCallout" presStyleCnt="0">
        <dgm:presLayoutVars/>
      </dgm:prSet>
      <dgm:spPr/>
    </dgm:pt>
    <dgm:pt modelId="{3A1F5668-93AF-45F8-8164-03D57450BBCC}" type="pres">
      <dgm:prSet presAssocID="{C924C4E0-0A83-45F2-870D-ECEC868CA777}" presName="nodeText" presStyleLbl="alignAccFollowNode1" presStyleIdx="5" presStyleCnt="12">
        <dgm:presLayoutVars>
          <dgm:bulletEnabled val="1"/>
        </dgm:presLayoutVars>
      </dgm:prSet>
      <dgm:spPr/>
    </dgm:pt>
    <dgm:pt modelId="{3BE42EFE-8D61-4373-99CA-4EAC0BB06A15}" type="pres">
      <dgm:prSet presAssocID="{E45A91F2-4004-432E-9535-057E4D891ACE}" presName="sibTransComposite" presStyleCnt="0"/>
      <dgm:spPr/>
    </dgm:pt>
    <dgm:pt modelId="{79CB72F8-3A02-498D-A927-B549BABDE957}" type="pres">
      <dgm:prSet presAssocID="{ED88D466-FBBE-4D99-B2E6-2F32FAD3E89D}" presName="compositeNode" presStyleCnt="0"/>
      <dgm:spPr/>
    </dgm:pt>
    <dgm:pt modelId="{FE803337-EDA6-4808-84C9-646F568AF7A2}" type="pres">
      <dgm:prSet presAssocID="{ED88D466-FBBE-4D99-B2E6-2F32FAD3E89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FFD2F8C-C15E-4450-B885-310087F1C316}" type="pres">
      <dgm:prSet presAssocID="{ED88D466-FBBE-4D99-B2E6-2F32FAD3E89D}" presName="parSh" presStyleCnt="0"/>
      <dgm:spPr/>
    </dgm:pt>
    <dgm:pt modelId="{9C9C9AF5-64D4-4DA9-8B70-0F06E72C4255}" type="pres">
      <dgm:prSet presAssocID="{ED88D466-FBBE-4D99-B2E6-2F32FAD3E89D}" presName="lineNode" presStyleLbl="alignAccFollowNode1" presStyleIdx="6" presStyleCnt="12"/>
      <dgm:spPr/>
    </dgm:pt>
    <dgm:pt modelId="{D8B5FCB9-85B8-4BE2-B7F0-396219E3927F}" type="pres">
      <dgm:prSet presAssocID="{ED88D466-FBBE-4D99-B2E6-2F32FAD3E89D}" presName="lineArrowNode" presStyleLbl="alignAccFollowNode1" presStyleIdx="7" presStyleCnt="12"/>
      <dgm:spPr/>
    </dgm:pt>
    <dgm:pt modelId="{CED5BCC2-5C17-4096-A572-16265F4F84DB}" type="pres">
      <dgm:prSet presAssocID="{60B1C54B-7783-4E2F-A143-25543AB3972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241D5CC-24E8-44DA-8C0D-61022B3BDED1}" type="pres">
      <dgm:prSet presAssocID="{60B1C54B-7783-4E2F-A143-25543AB3972C}" presName="spacerBetweenCircleAndCallout" presStyleCnt="0">
        <dgm:presLayoutVars/>
      </dgm:prSet>
      <dgm:spPr/>
    </dgm:pt>
    <dgm:pt modelId="{43A1704C-D4D9-41CF-9679-089A747B467F}" type="pres">
      <dgm:prSet presAssocID="{ED88D466-FBBE-4D99-B2E6-2F32FAD3E89D}" presName="nodeText" presStyleLbl="alignAccFollowNode1" presStyleIdx="8" presStyleCnt="12">
        <dgm:presLayoutVars>
          <dgm:bulletEnabled val="1"/>
        </dgm:presLayoutVars>
      </dgm:prSet>
      <dgm:spPr/>
    </dgm:pt>
    <dgm:pt modelId="{1ABD588D-028C-42BC-A373-EA8D8FE90869}" type="pres">
      <dgm:prSet presAssocID="{60B1C54B-7783-4E2F-A143-25543AB3972C}" presName="sibTransComposite" presStyleCnt="0"/>
      <dgm:spPr/>
    </dgm:pt>
    <dgm:pt modelId="{9B4E9BEF-4993-42B1-A698-AFF2322F676C}" type="pres">
      <dgm:prSet presAssocID="{B0C77A48-0988-405B-8634-3E72A021A102}" presName="compositeNode" presStyleCnt="0"/>
      <dgm:spPr/>
    </dgm:pt>
    <dgm:pt modelId="{E2424AFC-3687-4512-B342-D2EDC4C00385}" type="pres">
      <dgm:prSet presAssocID="{B0C77A48-0988-405B-8634-3E72A021A10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423704-602C-4606-8B6B-2D505E176BF7}" type="pres">
      <dgm:prSet presAssocID="{B0C77A48-0988-405B-8634-3E72A021A102}" presName="parSh" presStyleCnt="0"/>
      <dgm:spPr/>
    </dgm:pt>
    <dgm:pt modelId="{6E7F2E51-1915-4DFF-88E3-A69CB318AD29}" type="pres">
      <dgm:prSet presAssocID="{B0C77A48-0988-405B-8634-3E72A021A102}" presName="lineNode" presStyleLbl="alignAccFollowNode1" presStyleIdx="9" presStyleCnt="12"/>
      <dgm:spPr/>
    </dgm:pt>
    <dgm:pt modelId="{84CB793E-F10D-41C0-B764-20687BF4CDC3}" type="pres">
      <dgm:prSet presAssocID="{B0C77A48-0988-405B-8634-3E72A021A102}" presName="lineArrowNode" presStyleLbl="alignAccFollowNode1" presStyleIdx="10" presStyleCnt="12"/>
      <dgm:spPr/>
    </dgm:pt>
    <dgm:pt modelId="{A4B910BD-D1D9-4530-A671-7BAA1CC9BFCD}" type="pres">
      <dgm:prSet presAssocID="{3DB76B19-5C0C-4F0F-B860-FBF76FF8C8F7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25899BF-CDB2-45D2-A677-28BD3B9B6ADE}" type="pres">
      <dgm:prSet presAssocID="{3DB76B19-5C0C-4F0F-B860-FBF76FF8C8F7}" presName="spacerBetweenCircleAndCallout" presStyleCnt="0">
        <dgm:presLayoutVars/>
      </dgm:prSet>
      <dgm:spPr/>
    </dgm:pt>
    <dgm:pt modelId="{8CCEAB7E-BF8C-4B61-B862-84E0523A90B9}" type="pres">
      <dgm:prSet presAssocID="{B0C77A48-0988-405B-8634-3E72A021A102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F268E210-93B6-4405-8FC2-85A3E3D160BD}" srcId="{6EC003B6-EFEE-42B3-9026-276894A6B01B}" destId="{B0C77A48-0988-405B-8634-3E72A021A102}" srcOrd="3" destOrd="0" parTransId="{15C0CFA5-B166-4005-8B21-9020A960CC80}" sibTransId="{3DB76B19-5C0C-4F0F-B860-FBF76FF8C8F7}"/>
    <dgm:cxn modelId="{98D20F13-4B82-4BF3-8CC7-7BB9DC378D21}" type="presOf" srcId="{D92362C7-340A-4694-98F9-A7E23C507D4D}" destId="{28E3F0A0-4569-4B85-9DA1-2A4CB98C44CD}" srcOrd="0" destOrd="0" presId="urn:microsoft.com/office/officeart/2016/7/layout/LinearArrowProcessNumbered"/>
    <dgm:cxn modelId="{06696E28-0BE9-41C3-A5F8-0999808365D6}" type="presOf" srcId="{E45A91F2-4004-432E-9535-057E4D891ACE}" destId="{664F1652-0EA4-4B75-AEC0-A74E5AEF19CC}" srcOrd="0" destOrd="0" presId="urn:microsoft.com/office/officeart/2016/7/layout/LinearArrowProcessNumbered"/>
    <dgm:cxn modelId="{B9F3C829-00C9-4805-B63B-64CE4CE4F073}" type="presOf" srcId="{C924C4E0-0A83-45F2-870D-ECEC868CA777}" destId="{3A1F5668-93AF-45F8-8164-03D57450BBCC}" srcOrd="0" destOrd="0" presId="urn:microsoft.com/office/officeart/2016/7/layout/LinearArrowProcessNumbered"/>
    <dgm:cxn modelId="{C4402C37-53FF-48AB-B699-A9748C4FCFCE}" srcId="{6EC003B6-EFEE-42B3-9026-276894A6B01B}" destId="{ED88D466-FBBE-4D99-B2E6-2F32FAD3E89D}" srcOrd="2" destOrd="0" parTransId="{DBFF452D-57F4-4237-9D68-B1B5B66374A1}" sibTransId="{60B1C54B-7783-4E2F-A143-25543AB3972C}"/>
    <dgm:cxn modelId="{953ABC57-AACC-4E68-A968-EE4D59CED858}" srcId="{6EC003B6-EFEE-42B3-9026-276894A6B01B}" destId="{D7F50D30-EB7E-4496-A8B2-5CFDA520A49F}" srcOrd="0" destOrd="0" parTransId="{EE807740-557C-439F-8450-966A554D1896}" sibTransId="{D92362C7-340A-4694-98F9-A7E23C507D4D}"/>
    <dgm:cxn modelId="{BBD30481-F96B-40F9-B44E-50D89530FC46}" type="presOf" srcId="{6EC003B6-EFEE-42B3-9026-276894A6B01B}" destId="{83F62402-4727-4AB8-A0BF-2D2B778B6E00}" srcOrd="0" destOrd="0" presId="urn:microsoft.com/office/officeart/2016/7/layout/LinearArrowProcessNumbered"/>
    <dgm:cxn modelId="{ECDED58B-FC23-4EFF-9B9E-F874472AB5AC}" srcId="{6EC003B6-EFEE-42B3-9026-276894A6B01B}" destId="{C924C4E0-0A83-45F2-870D-ECEC868CA777}" srcOrd="1" destOrd="0" parTransId="{56697BFF-13A3-47E8-8842-CDA1E7097A91}" sibTransId="{E45A91F2-4004-432E-9535-057E4D891ACE}"/>
    <dgm:cxn modelId="{395EE997-C723-4BD6-A7CD-E1CC7289E7B5}" type="presOf" srcId="{B0C77A48-0988-405B-8634-3E72A021A102}" destId="{8CCEAB7E-BF8C-4B61-B862-84E0523A90B9}" srcOrd="0" destOrd="0" presId="urn:microsoft.com/office/officeart/2016/7/layout/LinearArrowProcessNumbered"/>
    <dgm:cxn modelId="{EA351099-3B82-4378-AF28-FB7C0541AF15}" type="presOf" srcId="{60B1C54B-7783-4E2F-A143-25543AB3972C}" destId="{CED5BCC2-5C17-4096-A572-16265F4F84DB}" srcOrd="0" destOrd="0" presId="urn:microsoft.com/office/officeart/2016/7/layout/LinearArrowProcessNumbered"/>
    <dgm:cxn modelId="{3394E2CF-BBEF-4E0D-BF1A-2903EADCDF3A}" type="presOf" srcId="{D7F50D30-EB7E-4496-A8B2-5CFDA520A49F}" destId="{7D7832E4-45E3-4FDB-BB1A-DF3E7DA3AA96}" srcOrd="0" destOrd="0" presId="urn:microsoft.com/office/officeart/2016/7/layout/LinearArrowProcessNumbered"/>
    <dgm:cxn modelId="{5BDF6CE9-6E67-4A96-A96D-F1A48B65D26E}" type="presOf" srcId="{ED88D466-FBBE-4D99-B2E6-2F32FAD3E89D}" destId="{43A1704C-D4D9-41CF-9679-089A747B467F}" srcOrd="0" destOrd="0" presId="urn:microsoft.com/office/officeart/2016/7/layout/LinearArrowProcessNumbered"/>
    <dgm:cxn modelId="{580DD7F5-3CE9-489C-AA7A-CEE45BB03484}" type="presOf" srcId="{3DB76B19-5C0C-4F0F-B860-FBF76FF8C8F7}" destId="{A4B910BD-D1D9-4530-A671-7BAA1CC9BFCD}" srcOrd="0" destOrd="0" presId="urn:microsoft.com/office/officeart/2016/7/layout/LinearArrowProcessNumbered"/>
    <dgm:cxn modelId="{03B9AD25-C5CB-41B0-B022-F505B992AF8A}" type="presParOf" srcId="{83F62402-4727-4AB8-A0BF-2D2B778B6E00}" destId="{D88EC37E-3E6A-4268-9465-4B42E2FFDF22}" srcOrd="0" destOrd="0" presId="urn:microsoft.com/office/officeart/2016/7/layout/LinearArrowProcessNumbered"/>
    <dgm:cxn modelId="{0DABE0B0-3337-45D6-8A34-BDC99BCA6756}" type="presParOf" srcId="{D88EC37E-3E6A-4268-9465-4B42E2FFDF22}" destId="{97F315DB-4F4B-41B9-877E-434A9AB9405E}" srcOrd="0" destOrd="0" presId="urn:microsoft.com/office/officeart/2016/7/layout/LinearArrowProcessNumbered"/>
    <dgm:cxn modelId="{1CE89ED6-4B56-43D0-B2DE-F0C034CAE6FD}" type="presParOf" srcId="{D88EC37E-3E6A-4268-9465-4B42E2FFDF22}" destId="{EBC90B00-9C02-4770-A1E6-2A75B7C62033}" srcOrd="1" destOrd="0" presId="urn:microsoft.com/office/officeart/2016/7/layout/LinearArrowProcessNumbered"/>
    <dgm:cxn modelId="{B70A535E-B5AE-4ED4-A3FA-B1949346BCA5}" type="presParOf" srcId="{EBC90B00-9C02-4770-A1E6-2A75B7C62033}" destId="{9BFDD71D-8CB4-48A0-9F28-099ACC38DC7B}" srcOrd="0" destOrd="0" presId="urn:microsoft.com/office/officeart/2016/7/layout/LinearArrowProcessNumbered"/>
    <dgm:cxn modelId="{E46424A5-EE9B-412F-990A-AE224F7DB933}" type="presParOf" srcId="{EBC90B00-9C02-4770-A1E6-2A75B7C62033}" destId="{C6E865AD-F0E6-4F10-ACFF-574B333A7C0B}" srcOrd="1" destOrd="0" presId="urn:microsoft.com/office/officeart/2016/7/layout/LinearArrowProcessNumbered"/>
    <dgm:cxn modelId="{2F803A78-58DB-4F35-8964-23F95FE1D163}" type="presParOf" srcId="{EBC90B00-9C02-4770-A1E6-2A75B7C62033}" destId="{28E3F0A0-4569-4B85-9DA1-2A4CB98C44CD}" srcOrd="2" destOrd="0" presId="urn:microsoft.com/office/officeart/2016/7/layout/LinearArrowProcessNumbered"/>
    <dgm:cxn modelId="{041C2559-AAE8-43F5-9254-0FB64544A289}" type="presParOf" srcId="{EBC90B00-9C02-4770-A1E6-2A75B7C62033}" destId="{BC38AEAC-8C67-4837-AE5B-6B6E01EE2B29}" srcOrd="3" destOrd="0" presId="urn:microsoft.com/office/officeart/2016/7/layout/LinearArrowProcessNumbered"/>
    <dgm:cxn modelId="{9C94D990-70C1-4F73-AB28-ECF4A03749AA}" type="presParOf" srcId="{D88EC37E-3E6A-4268-9465-4B42E2FFDF22}" destId="{7D7832E4-45E3-4FDB-BB1A-DF3E7DA3AA96}" srcOrd="2" destOrd="0" presId="urn:microsoft.com/office/officeart/2016/7/layout/LinearArrowProcessNumbered"/>
    <dgm:cxn modelId="{9B688AFC-1E5E-4C80-B6B0-BF709E626AE9}" type="presParOf" srcId="{83F62402-4727-4AB8-A0BF-2D2B778B6E00}" destId="{ECEC4E49-724C-4A71-B7A9-52BDFFA9AA9F}" srcOrd="1" destOrd="0" presId="urn:microsoft.com/office/officeart/2016/7/layout/LinearArrowProcessNumbered"/>
    <dgm:cxn modelId="{359CF2BE-7823-4698-8C86-1EDA47B2EE8B}" type="presParOf" srcId="{83F62402-4727-4AB8-A0BF-2D2B778B6E00}" destId="{4D492601-783C-4E7B-BEE4-80AA41CE14D7}" srcOrd="2" destOrd="0" presId="urn:microsoft.com/office/officeart/2016/7/layout/LinearArrowProcessNumbered"/>
    <dgm:cxn modelId="{8700D36F-A46F-42B5-BD29-FB6A0BF765E2}" type="presParOf" srcId="{4D492601-783C-4E7B-BEE4-80AA41CE14D7}" destId="{568C108D-6AB4-4DB9-B854-32C08491F44F}" srcOrd="0" destOrd="0" presId="urn:microsoft.com/office/officeart/2016/7/layout/LinearArrowProcessNumbered"/>
    <dgm:cxn modelId="{FF9E9027-D9A0-4A4D-81B6-E2788818B2DD}" type="presParOf" srcId="{4D492601-783C-4E7B-BEE4-80AA41CE14D7}" destId="{6558F62B-3B66-4B69-86EB-4A014ACA7A48}" srcOrd="1" destOrd="0" presId="urn:microsoft.com/office/officeart/2016/7/layout/LinearArrowProcessNumbered"/>
    <dgm:cxn modelId="{B540081D-2C95-42F9-8A6A-7D9E5A23A102}" type="presParOf" srcId="{6558F62B-3B66-4B69-86EB-4A014ACA7A48}" destId="{CB146379-310F-49FC-8F20-376445E53E9F}" srcOrd="0" destOrd="0" presId="urn:microsoft.com/office/officeart/2016/7/layout/LinearArrowProcessNumbered"/>
    <dgm:cxn modelId="{C899F024-6E49-478D-B3E6-AC4430A2581E}" type="presParOf" srcId="{6558F62B-3B66-4B69-86EB-4A014ACA7A48}" destId="{B841DE92-9F4A-4815-BF43-6F84A1C4C2F9}" srcOrd="1" destOrd="0" presId="urn:microsoft.com/office/officeart/2016/7/layout/LinearArrowProcessNumbered"/>
    <dgm:cxn modelId="{5D37DB7F-2088-4AB4-ACDA-27DEF8E4EA34}" type="presParOf" srcId="{6558F62B-3B66-4B69-86EB-4A014ACA7A48}" destId="{664F1652-0EA4-4B75-AEC0-A74E5AEF19CC}" srcOrd="2" destOrd="0" presId="urn:microsoft.com/office/officeart/2016/7/layout/LinearArrowProcessNumbered"/>
    <dgm:cxn modelId="{38421114-AD17-43A8-BC58-C566902473D6}" type="presParOf" srcId="{6558F62B-3B66-4B69-86EB-4A014ACA7A48}" destId="{F6E46A8B-32BB-412D-B248-FBDB2D67A991}" srcOrd="3" destOrd="0" presId="urn:microsoft.com/office/officeart/2016/7/layout/LinearArrowProcessNumbered"/>
    <dgm:cxn modelId="{8CD16685-0C19-4825-84D3-0D49399B8D98}" type="presParOf" srcId="{4D492601-783C-4E7B-BEE4-80AA41CE14D7}" destId="{3A1F5668-93AF-45F8-8164-03D57450BBCC}" srcOrd="2" destOrd="0" presId="urn:microsoft.com/office/officeart/2016/7/layout/LinearArrowProcessNumbered"/>
    <dgm:cxn modelId="{47BB792A-F4FB-4D3A-B253-6374110300B5}" type="presParOf" srcId="{83F62402-4727-4AB8-A0BF-2D2B778B6E00}" destId="{3BE42EFE-8D61-4373-99CA-4EAC0BB06A15}" srcOrd="3" destOrd="0" presId="urn:microsoft.com/office/officeart/2016/7/layout/LinearArrowProcessNumbered"/>
    <dgm:cxn modelId="{AF066190-8527-4FB7-91B5-E8BFD1272B1D}" type="presParOf" srcId="{83F62402-4727-4AB8-A0BF-2D2B778B6E00}" destId="{79CB72F8-3A02-498D-A927-B549BABDE957}" srcOrd="4" destOrd="0" presId="urn:microsoft.com/office/officeart/2016/7/layout/LinearArrowProcessNumbered"/>
    <dgm:cxn modelId="{69177F3B-FE32-419A-B6CB-8C1ACC87907C}" type="presParOf" srcId="{79CB72F8-3A02-498D-A927-B549BABDE957}" destId="{FE803337-EDA6-4808-84C9-646F568AF7A2}" srcOrd="0" destOrd="0" presId="urn:microsoft.com/office/officeart/2016/7/layout/LinearArrowProcessNumbered"/>
    <dgm:cxn modelId="{53AA51C6-D567-43DA-B7EE-E8CF2DC60E5D}" type="presParOf" srcId="{79CB72F8-3A02-498D-A927-B549BABDE957}" destId="{CFFD2F8C-C15E-4450-B885-310087F1C316}" srcOrd="1" destOrd="0" presId="urn:microsoft.com/office/officeart/2016/7/layout/LinearArrowProcessNumbered"/>
    <dgm:cxn modelId="{A87B1E7C-A38D-4252-AAB3-768DF280D523}" type="presParOf" srcId="{CFFD2F8C-C15E-4450-B885-310087F1C316}" destId="{9C9C9AF5-64D4-4DA9-8B70-0F06E72C4255}" srcOrd="0" destOrd="0" presId="urn:microsoft.com/office/officeart/2016/7/layout/LinearArrowProcessNumbered"/>
    <dgm:cxn modelId="{693B9006-3C3C-4515-B285-260D9921FEDD}" type="presParOf" srcId="{CFFD2F8C-C15E-4450-B885-310087F1C316}" destId="{D8B5FCB9-85B8-4BE2-B7F0-396219E3927F}" srcOrd="1" destOrd="0" presId="urn:microsoft.com/office/officeart/2016/7/layout/LinearArrowProcessNumbered"/>
    <dgm:cxn modelId="{50AEC563-7364-4031-A963-8F4BA8A7BB51}" type="presParOf" srcId="{CFFD2F8C-C15E-4450-B885-310087F1C316}" destId="{CED5BCC2-5C17-4096-A572-16265F4F84DB}" srcOrd="2" destOrd="0" presId="urn:microsoft.com/office/officeart/2016/7/layout/LinearArrowProcessNumbered"/>
    <dgm:cxn modelId="{480AF8D5-115C-4B0F-9CEA-D8B6C3EE23C0}" type="presParOf" srcId="{CFFD2F8C-C15E-4450-B885-310087F1C316}" destId="{4241D5CC-24E8-44DA-8C0D-61022B3BDED1}" srcOrd="3" destOrd="0" presId="urn:microsoft.com/office/officeart/2016/7/layout/LinearArrowProcessNumbered"/>
    <dgm:cxn modelId="{87776406-ED2A-4677-A5A2-ABC9DAF0C5F2}" type="presParOf" srcId="{79CB72F8-3A02-498D-A927-B549BABDE957}" destId="{43A1704C-D4D9-41CF-9679-089A747B467F}" srcOrd="2" destOrd="0" presId="urn:microsoft.com/office/officeart/2016/7/layout/LinearArrowProcessNumbered"/>
    <dgm:cxn modelId="{4EA3D2DA-BCDD-4CFE-9C66-E39FB2AA9086}" type="presParOf" srcId="{83F62402-4727-4AB8-A0BF-2D2B778B6E00}" destId="{1ABD588D-028C-42BC-A373-EA8D8FE90869}" srcOrd="5" destOrd="0" presId="urn:microsoft.com/office/officeart/2016/7/layout/LinearArrowProcessNumbered"/>
    <dgm:cxn modelId="{D1148FF6-DE9D-4801-ADED-95FE302648CC}" type="presParOf" srcId="{83F62402-4727-4AB8-A0BF-2D2B778B6E00}" destId="{9B4E9BEF-4993-42B1-A698-AFF2322F676C}" srcOrd="6" destOrd="0" presId="urn:microsoft.com/office/officeart/2016/7/layout/LinearArrowProcessNumbered"/>
    <dgm:cxn modelId="{4886188C-2BF7-48EE-9C42-62857AD839BD}" type="presParOf" srcId="{9B4E9BEF-4993-42B1-A698-AFF2322F676C}" destId="{E2424AFC-3687-4512-B342-D2EDC4C00385}" srcOrd="0" destOrd="0" presId="urn:microsoft.com/office/officeart/2016/7/layout/LinearArrowProcessNumbered"/>
    <dgm:cxn modelId="{1F4CEA48-9A17-4B1C-BE3E-B77EDD9BE417}" type="presParOf" srcId="{9B4E9BEF-4993-42B1-A698-AFF2322F676C}" destId="{A8423704-602C-4606-8B6B-2D505E176BF7}" srcOrd="1" destOrd="0" presId="urn:microsoft.com/office/officeart/2016/7/layout/LinearArrowProcessNumbered"/>
    <dgm:cxn modelId="{F77A18AC-4866-42CE-9FF2-9F75815FD4DC}" type="presParOf" srcId="{A8423704-602C-4606-8B6B-2D505E176BF7}" destId="{6E7F2E51-1915-4DFF-88E3-A69CB318AD29}" srcOrd="0" destOrd="0" presId="urn:microsoft.com/office/officeart/2016/7/layout/LinearArrowProcessNumbered"/>
    <dgm:cxn modelId="{14A98F08-1FA0-4181-A9F6-C45B18A49B4C}" type="presParOf" srcId="{A8423704-602C-4606-8B6B-2D505E176BF7}" destId="{84CB793E-F10D-41C0-B764-20687BF4CDC3}" srcOrd="1" destOrd="0" presId="urn:microsoft.com/office/officeart/2016/7/layout/LinearArrowProcessNumbered"/>
    <dgm:cxn modelId="{F594BE5A-3F2D-443F-833C-A474879AF22F}" type="presParOf" srcId="{A8423704-602C-4606-8B6B-2D505E176BF7}" destId="{A4B910BD-D1D9-4530-A671-7BAA1CC9BFCD}" srcOrd="2" destOrd="0" presId="urn:microsoft.com/office/officeart/2016/7/layout/LinearArrowProcessNumbered"/>
    <dgm:cxn modelId="{CA726463-EAE0-4D20-8FC0-F84A66289F6F}" type="presParOf" srcId="{A8423704-602C-4606-8B6B-2D505E176BF7}" destId="{D25899BF-CDB2-45D2-A677-28BD3B9B6ADE}" srcOrd="3" destOrd="0" presId="urn:microsoft.com/office/officeart/2016/7/layout/LinearArrowProcessNumbered"/>
    <dgm:cxn modelId="{28049897-489D-4505-9B25-01848173BB3B}" type="presParOf" srcId="{9B4E9BEF-4993-42B1-A698-AFF2322F676C}" destId="{8CCEAB7E-BF8C-4B61-B862-84E0523A90B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F1BDB-FCE1-4AA7-B513-7F2183301D3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F5E4134-EF3D-4316-8F49-A31376A6B8A4}">
      <dgm:prSet/>
      <dgm:spPr/>
      <dgm:t>
        <a:bodyPr/>
        <a:lstStyle/>
        <a:p>
          <a:r>
            <a:rPr lang="en-US"/>
            <a:t>Work</a:t>
          </a:r>
        </a:p>
      </dgm:t>
    </dgm:pt>
    <dgm:pt modelId="{F0085F5D-D00C-4DB6-A7F0-6DBD9E35CE9D}" type="parTrans" cxnId="{F2C0E01C-5D3A-4F11-AABC-04BF04F81887}">
      <dgm:prSet/>
      <dgm:spPr/>
      <dgm:t>
        <a:bodyPr/>
        <a:lstStyle/>
        <a:p>
          <a:endParaRPr lang="en-US"/>
        </a:p>
      </dgm:t>
    </dgm:pt>
    <dgm:pt modelId="{1C440F26-7225-4E7D-8EA2-80DA5A82F63B}" type="sibTrans" cxnId="{F2C0E01C-5D3A-4F11-AABC-04BF04F81887}">
      <dgm:prSet/>
      <dgm:spPr/>
      <dgm:t>
        <a:bodyPr/>
        <a:lstStyle/>
        <a:p>
          <a:endParaRPr lang="en-US"/>
        </a:p>
      </dgm:t>
    </dgm:pt>
    <dgm:pt modelId="{F144849D-5CAC-464A-A9CD-EA5514AC5BEF}">
      <dgm:prSet/>
      <dgm:spPr/>
      <dgm:t>
        <a:bodyPr/>
        <a:lstStyle/>
        <a:p>
          <a:r>
            <a:rPr lang="en-US"/>
            <a:t>Hard work</a:t>
          </a:r>
        </a:p>
      </dgm:t>
    </dgm:pt>
    <dgm:pt modelId="{9D2EED45-4B9D-47A2-9305-1A5E2CF7D7F1}" type="parTrans" cxnId="{EF4BBCF1-BDBA-4E76-9405-688030A001F3}">
      <dgm:prSet/>
      <dgm:spPr/>
      <dgm:t>
        <a:bodyPr/>
        <a:lstStyle/>
        <a:p>
          <a:endParaRPr lang="en-US"/>
        </a:p>
      </dgm:t>
    </dgm:pt>
    <dgm:pt modelId="{0F7A4074-F2B0-4BC1-B9D2-22453CEA85CD}" type="sibTrans" cxnId="{EF4BBCF1-BDBA-4E76-9405-688030A001F3}">
      <dgm:prSet/>
      <dgm:spPr/>
      <dgm:t>
        <a:bodyPr/>
        <a:lstStyle/>
        <a:p>
          <a:endParaRPr lang="en-US"/>
        </a:p>
      </dgm:t>
    </dgm:pt>
    <dgm:pt modelId="{F8B6886A-B9F1-4965-8EB7-CD3320EDB622}">
      <dgm:prSet/>
      <dgm:spPr/>
      <dgm:t>
        <a:bodyPr/>
        <a:lstStyle/>
        <a:p>
          <a:r>
            <a:rPr lang="en-US"/>
            <a:t>Stay</a:t>
          </a:r>
        </a:p>
      </dgm:t>
    </dgm:pt>
    <dgm:pt modelId="{EA598411-E9B4-4E98-ABAC-DEE154458779}" type="parTrans" cxnId="{D7AF9A66-2EB1-4D6D-ABC8-01F304A78D72}">
      <dgm:prSet/>
      <dgm:spPr/>
      <dgm:t>
        <a:bodyPr/>
        <a:lstStyle/>
        <a:p>
          <a:endParaRPr lang="en-US"/>
        </a:p>
      </dgm:t>
    </dgm:pt>
    <dgm:pt modelId="{8C91726E-723F-489C-BC1C-F824B4EA966A}" type="sibTrans" cxnId="{D7AF9A66-2EB1-4D6D-ABC8-01F304A78D72}">
      <dgm:prSet/>
      <dgm:spPr/>
      <dgm:t>
        <a:bodyPr/>
        <a:lstStyle/>
        <a:p>
          <a:endParaRPr lang="en-US"/>
        </a:p>
      </dgm:t>
    </dgm:pt>
    <dgm:pt modelId="{968737E9-A180-4D5D-B13E-839F37EC7D36}">
      <dgm:prSet/>
      <dgm:spPr/>
      <dgm:t>
        <a:bodyPr/>
        <a:lstStyle/>
        <a:p>
          <a:r>
            <a:rPr lang="en-US"/>
            <a:t>Stay OS Agnostic where possible</a:t>
          </a:r>
        </a:p>
      </dgm:t>
    </dgm:pt>
    <dgm:pt modelId="{84811AC4-C8B3-44AC-B51C-A1B808C231F5}" type="parTrans" cxnId="{52933551-BE6E-4B43-B4EA-88C02009FA13}">
      <dgm:prSet/>
      <dgm:spPr/>
      <dgm:t>
        <a:bodyPr/>
        <a:lstStyle/>
        <a:p>
          <a:endParaRPr lang="en-US"/>
        </a:p>
      </dgm:t>
    </dgm:pt>
    <dgm:pt modelId="{3EC67400-679E-4836-886B-35A3B491E0A0}" type="sibTrans" cxnId="{52933551-BE6E-4B43-B4EA-88C02009FA13}">
      <dgm:prSet/>
      <dgm:spPr/>
      <dgm:t>
        <a:bodyPr/>
        <a:lstStyle/>
        <a:p>
          <a:endParaRPr lang="en-US"/>
        </a:p>
      </dgm:t>
    </dgm:pt>
    <dgm:pt modelId="{6BB5736B-7BA8-4F64-A673-2AC848FAAA83}">
      <dgm:prSet/>
      <dgm:spPr/>
      <dgm:t>
        <a:bodyPr/>
        <a:lstStyle/>
        <a:p>
          <a:r>
            <a:rPr lang="en-US"/>
            <a:t>Keep</a:t>
          </a:r>
        </a:p>
      </dgm:t>
    </dgm:pt>
    <dgm:pt modelId="{F0AD09E7-CDBA-4B36-A286-56884504E047}" type="parTrans" cxnId="{37F3B578-FABD-4D7C-8A55-5D30AD2B55F8}">
      <dgm:prSet/>
      <dgm:spPr/>
      <dgm:t>
        <a:bodyPr/>
        <a:lstStyle/>
        <a:p>
          <a:endParaRPr lang="en-US"/>
        </a:p>
      </dgm:t>
    </dgm:pt>
    <dgm:pt modelId="{5EE3EDF0-BC83-47C9-BD7C-4CEE949E65B8}" type="sibTrans" cxnId="{37F3B578-FABD-4D7C-8A55-5D30AD2B55F8}">
      <dgm:prSet/>
      <dgm:spPr/>
      <dgm:t>
        <a:bodyPr/>
        <a:lstStyle/>
        <a:p>
          <a:endParaRPr lang="en-US"/>
        </a:p>
      </dgm:t>
    </dgm:pt>
    <dgm:pt modelId="{09675B6A-560C-4520-8992-968097C866C7}">
      <dgm:prSet custT="1"/>
      <dgm:spPr/>
      <dgm:t>
        <a:bodyPr/>
        <a:lstStyle/>
        <a:p>
          <a:r>
            <a:rPr lang="en-US" sz="1800" dirty="0"/>
            <a:t>Keep </a:t>
          </a:r>
          <a:r>
            <a:rPr lang="en-US" sz="1800" dirty="0" err="1"/>
            <a:t>Organised</a:t>
          </a:r>
          <a:endParaRPr lang="en-US" sz="1800" dirty="0"/>
        </a:p>
      </dgm:t>
    </dgm:pt>
    <dgm:pt modelId="{5E329B1D-A1FC-45C1-BDC5-0A5F078BD8EF}" type="parTrans" cxnId="{184010EA-C577-495A-AE86-1F3B570D523A}">
      <dgm:prSet/>
      <dgm:spPr/>
      <dgm:t>
        <a:bodyPr/>
        <a:lstStyle/>
        <a:p>
          <a:endParaRPr lang="en-US"/>
        </a:p>
      </dgm:t>
    </dgm:pt>
    <dgm:pt modelId="{CFD43D16-1968-4F6A-88CA-87468ADFB51F}" type="sibTrans" cxnId="{184010EA-C577-495A-AE86-1F3B570D523A}">
      <dgm:prSet/>
      <dgm:spPr/>
      <dgm:t>
        <a:bodyPr/>
        <a:lstStyle/>
        <a:p>
          <a:endParaRPr lang="en-US"/>
        </a:p>
      </dgm:t>
    </dgm:pt>
    <dgm:pt modelId="{F3D266A3-3DE2-481A-81C6-92813D20A396}">
      <dgm:prSet custT="1"/>
      <dgm:spPr/>
      <dgm:t>
        <a:bodyPr/>
        <a:lstStyle/>
        <a:p>
          <a:r>
            <a:rPr lang="en-US" sz="1100" dirty="0"/>
            <a:t>Trello</a:t>
          </a:r>
        </a:p>
      </dgm:t>
    </dgm:pt>
    <dgm:pt modelId="{90F6FB1D-90D6-48A1-9357-2B468846E4A7}" type="parTrans" cxnId="{4D514544-A0EF-42B5-BC5C-7A1FED45486E}">
      <dgm:prSet/>
      <dgm:spPr/>
      <dgm:t>
        <a:bodyPr/>
        <a:lstStyle/>
        <a:p>
          <a:endParaRPr lang="en-US"/>
        </a:p>
      </dgm:t>
    </dgm:pt>
    <dgm:pt modelId="{DF69A8F8-664A-45AB-B675-73E2FBC88B49}" type="sibTrans" cxnId="{4D514544-A0EF-42B5-BC5C-7A1FED45486E}">
      <dgm:prSet/>
      <dgm:spPr/>
      <dgm:t>
        <a:bodyPr/>
        <a:lstStyle/>
        <a:p>
          <a:endParaRPr lang="en-US"/>
        </a:p>
      </dgm:t>
    </dgm:pt>
    <dgm:pt modelId="{859BDDC6-F9AE-41AD-9F82-A67825E61CB8}">
      <dgm:prSet custT="1"/>
      <dgm:spPr/>
      <dgm:t>
        <a:bodyPr/>
        <a:lstStyle/>
        <a:p>
          <a:r>
            <a:rPr lang="en-US" sz="1100" dirty="0"/>
            <a:t>Google Keep</a:t>
          </a:r>
        </a:p>
      </dgm:t>
    </dgm:pt>
    <dgm:pt modelId="{02DC32D0-4506-4B69-BA91-79135935036C}" type="parTrans" cxnId="{DE03D405-46B7-49B3-89FD-5F77714D9147}">
      <dgm:prSet/>
      <dgm:spPr/>
      <dgm:t>
        <a:bodyPr/>
        <a:lstStyle/>
        <a:p>
          <a:endParaRPr lang="en-US"/>
        </a:p>
      </dgm:t>
    </dgm:pt>
    <dgm:pt modelId="{33A4BD47-253E-42DE-BA0F-5E51FCCA668A}" type="sibTrans" cxnId="{DE03D405-46B7-49B3-89FD-5F77714D9147}">
      <dgm:prSet/>
      <dgm:spPr/>
      <dgm:t>
        <a:bodyPr/>
        <a:lstStyle/>
        <a:p>
          <a:endParaRPr lang="en-US"/>
        </a:p>
      </dgm:t>
    </dgm:pt>
    <dgm:pt modelId="{4A9274D4-9B18-40A0-A6BF-570EC087DC90}">
      <dgm:prSet custT="1"/>
      <dgm:spPr/>
      <dgm:t>
        <a:bodyPr/>
        <a:lstStyle/>
        <a:p>
          <a:r>
            <a:rPr lang="en-US" sz="1100" dirty="0"/>
            <a:t>Taiga.io</a:t>
          </a:r>
        </a:p>
      </dgm:t>
    </dgm:pt>
    <dgm:pt modelId="{D169FBC3-A5BA-4562-AA7F-6BDA487F502A}" type="parTrans" cxnId="{8D33FE58-76F4-4646-8471-F1DAAFB29EF2}">
      <dgm:prSet/>
      <dgm:spPr/>
      <dgm:t>
        <a:bodyPr/>
        <a:lstStyle/>
        <a:p>
          <a:endParaRPr lang="en-US"/>
        </a:p>
      </dgm:t>
    </dgm:pt>
    <dgm:pt modelId="{F661F01F-77CA-433D-B6CE-BD89DDE0453E}" type="sibTrans" cxnId="{8D33FE58-76F4-4646-8471-F1DAAFB29EF2}">
      <dgm:prSet/>
      <dgm:spPr/>
      <dgm:t>
        <a:bodyPr/>
        <a:lstStyle/>
        <a:p>
          <a:endParaRPr lang="en-US"/>
        </a:p>
      </dgm:t>
    </dgm:pt>
    <dgm:pt modelId="{0E001D96-772D-4A1B-AE90-91D676EF6486}">
      <dgm:prSet custT="1"/>
      <dgm:spPr/>
      <dgm:t>
        <a:bodyPr/>
        <a:lstStyle/>
        <a:p>
          <a:r>
            <a:rPr lang="en-US" sz="1100" dirty="0"/>
            <a:t>GitHub Projects</a:t>
          </a:r>
        </a:p>
      </dgm:t>
    </dgm:pt>
    <dgm:pt modelId="{3403678A-E413-4FA0-85D5-FDD45095BDBE}" type="parTrans" cxnId="{B0B8A612-7085-4BAB-B564-1F3F9C3CC8F2}">
      <dgm:prSet/>
      <dgm:spPr/>
      <dgm:t>
        <a:bodyPr/>
        <a:lstStyle/>
        <a:p>
          <a:endParaRPr lang="en-US"/>
        </a:p>
      </dgm:t>
    </dgm:pt>
    <dgm:pt modelId="{700B06FE-71BC-48DB-92AB-E54D189491D2}" type="sibTrans" cxnId="{B0B8A612-7085-4BAB-B564-1F3F9C3CC8F2}">
      <dgm:prSet/>
      <dgm:spPr/>
      <dgm:t>
        <a:bodyPr/>
        <a:lstStyle/>
        <a:p>
          <a:endParaRPr lang="en-US"/>
        </a:p>
      </dgm:t>
    </dgm:pt>
    <dgm:pt modelId="{01E0E63D-225F-4A0B-AC5A-C911DED11059}" type="pres">
      <dgm:prSet presAssocID="{9E9F1BDB-FCE1-4AA7-B513-7F2183301D37}" presName="Name0" presStyleCnt="0">
        <dgm:presLayoutVars>
          <dgm:dir/>
          <dgm:animLvl val="lvl"/>
          <dgm:resizeHandles val="exact"/>
        </dgm:presLayoutVars>
      </dgm:prSet>
      <dgm:spPr/>
    </dgm:pt>
    <dgm:pt modelId="{F054E9BF-05A3-432E-A2BE-8150386BA613}" type="pres">
      <dgm:prSet presAssocID="{2F5E4134-EF3D-4316-8F49-A31376A6B8A4}" presName="linNode" presStyleCnt="0"/>
      <dgm:spPr/>
    </dgm:pt>
    <dgm:pt modelId="{77AD9837-085E-468E-B2C9-725A9FE071A3}" type="pres">
      <dgm:prSet presAssocID="{2F5E4134-EF3D-4316-8F49-A31376A6B8A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DD47BFB-3851-4B95-9483-E4ED943D7C17}" type="pres">
      <dgm:prSet presAssocID="{2F5E4134-EF3D-4316-8F49-A31376A6B8A4}" presName="descendantText" presStyleLbl="alignAccFollowNode1" presStyleIdx="0" presStyleCnt="3">
        <dgm:presLayoutVars>
          <dgm:bulletEnabled/>
        </dgm:presLayoutVars>
      </dgm:prSet>
      <dgm:spPr/>
    </dgm:pt>
    <dgm:pt modelId="{AF603237-4FF8-4993-B359-F1494A31AD81}" type="pres">
      <dgm:prSet presAssocID="{1C440F26-7225-4E7D-8EA2-80DA5A82F63B}" presName="sp" presStyleCnt="0"/>
      <dgm:spPr/>
    </dgm:pt>
    <dgm:pt modelId="{59D9A929-8CA4-4C5B-99CC-D71AE5731C49}" type="pres">
      <dgm:prSet presAssocID="{F8B6886A-B9F1-4965-8EB7-CD3320EDB622}" presName="linNode" presStyleCnt="0"/>
      <dgm:spPr/>
    </dgm:pt>
    <dgm:pt modelId="{68C43C3B-60F9-49EF-A619-99DB9C9BC4A0}" type="pres">
      <dgm:prSet presAssocID="{F8B6886A-B9F1-4965-8EB7-CD3320EDB62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071EC4A-EFBF-47B2-B1EA-7090DBD87208}" type="pres">
      <dgm:prSet presAssocID="{F8B6886A-B9F1-4965-8EB7-CD3320EDB622}" presName="descendantText" presStyleLbl="alignAccFollowNode1" presStyleIdx="1" presStyleCnt="3">
        <dgm:presLayoutVars>
          <dgm:bulletEnabled/>
        </dgm:presLayoutVars>
      </dgm:prSet>
      <dgm:spPr/>
    </dgm:pt>
    <dgm:pt modelId="{EA7AB436-549F-4E00-AABB-9D6881B4E6F5}" type="pres">
      <dgm:prSet presAssocID="{8C91726E-723F-489C-BC1C-F824B4EA966A}" presName="sp" presStyleCnt="0"/>
      <dgm:spPr/>
    </dgm:pt>
    <dgm:pt modelId="{3262A30F-710C-40E9-8D87-F54CE4544DCC}" type="pres">
      <dgm:prSet presAssocID="{6BB5736B-7BA8-4F64-A673-2AC848FAAA83}" presName="linNode" presStyleCnt="0"/>
      <dgm:spPr/>
    </dgm:pt>
    <dgm:pt modelId="{40FBD449-F968-4378-9122-2B86CD37BEE4}" type="pres">
      <dgm:prSet presAssocID="{6BB5736B-7BA8-4F64-A673-2AC848FAAA8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C906346-66A8-4D38-993D-056EB3A43283}" type="pres">
      <dgm:prSet presAssocID="{6BB5736B-7BA8-4F64-A673-2AC848FAAA8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C5B8405-648C-495E-AC9E-9B4C54C4CC5A}" type="presOf" srcId="{2F5E4134-EF3D-4316-8F49-A31376A6B8A4}" destId="{77AD9837-085E-468E-B2C9-725A9FE071A3}" srcOrd="0" destOrd="0" presId="urn:microsoft.com/office/officeart/2016/7/layout/VerticalSolidActionList"/>
    <dgm:cxn modelId="{DE03D405-46B7-49B3-89FD-5F77714D9147}" srcId="{09675B6A-560C-4520-8992-968097C866C7}" destId="{859BDDC6-F9AE-41AD-9F82-A67825E61CB8}" srcOrd="1" destOrd="0" parTransId="{02DC32D0-4506-4B69-BA91-79135935036C}" sibTransId="{33A4BD47-253E-42DE-BA0F-5E51FCCA668A}"/>
    <dgm:cxn modelId="{B0B8A612-7085-4BAB-B564-1F3F9C3CC8F2}" srcId="{09675B6A-560C-4520-8992-968097C866C7}" destId="{0E001D96-772D-4A1B-AE90-91D676EF6486}" srcOrd="3" destOrd="0" parTransId="{3403678A-E413-4FA0-85D5-FDD45095BDBE}" sibTransId="{700B06FE-71BC-48DB-92AB-E54D189491D2}"/>
    <dgm:cxn modelId="{BBD3C616-178E-49A3-B83B-4C2DB65D2BC4}" type="presOf" srcId="{0E001D96-772D-4A1B-AE90-91D676EF6486}" destId="{1C906346-66A8-4D38-993D-056EB3A43283}" srcOrd="0" destOrd="4" presId="urn:microsoft.com/office/officeart/2016/7/layout/VerticalSolidActionList"/>
    <dgm:cxn modelId="{F2C0E01C-5D3A-4F11-AABC-04BF04F81887}" srcId="{9E9F1BDB-FCE1-4AA7-B513-7F2183301D37}" destId="{2F5E4134-EF3D-4316-8F49-A31376A6B8A4}" srcOrd="0" destOrd="0" parTransId="{F0085F5D-D00C-4DB6-A7F0-6DBD9E35CE9D}" sibTransId="{1C440F26-7225-4E7D-8EA2-80DA5A82F63B}"/>
    <dgm:cxn modelId="{4D514544-A0EF-42B5-BC5C-7A1FED45486E}" srcId="{09675B6A-560C-4520-8992-968097C866C7}" destId="{F3D266A3-3DE2-481A-81C6-92813D20A396}" srcOrd="0" destOrd="0" parTransId="{90F6FB1D-90D6-48A1-9357-2B468846E4A7}" sibTransId="{DF69A8F8-664A-45AB-B675-73E2FBC88B49}"/>
    <dgm:cxn modelId="{C9854545-7138-48CF-9FE2-8F72D9447879}" type="presOf" srcId="{9E9F1BDB-FCE1-4AA7-B513-7F2183301D37}" destId="{01E0E63D-225F-4A0B-AC5A-C911DED11059}" srcOrd="0" destOrd="0" presId="urn:microsoft.com/office/officeart/2016/7/layout/VerticalSolidActionList"/>
    <dgm:cxn modelId="{D7AF9A66-2EB1-4D6D-ABC8-01F304A78D72}" srcId="{9E9F1BDB-FCE1-4AA7-B513-7F2183301D37}" destId="{F8B6886A-B9F1-4965-8EB7-CD3320EDB622}" srcOrd="1" destOrd="0" parTransId="{EA598411-E9B4-4E98-ABAC-DEE154458779}" sibTransId="{8C91726E-723F-489C-BC1C-F824B4EA966A}"/>
    <dgm:cxn modelId="{9D33C94E-0E0F-487E-B110-9B0C5EE5AD07}" type="presOf" srcId="{F3D266A3-3DE2-481A-81C6-92813D20A396}" destId="{1C906346-66A8-4D38-993D-056EB3A43283}" srcOrd="0" destOrd="1" presId="urn:microsoft.com/office/officeart/2016/7/layout/VerticalSolidActionList"/>
    <dgm:cxn modelId="{F6649270-0D72-45F6-A866-BB5C4F08BB38}" type="presOf" srcId="{4A9274D4-9B18-40A0-A6BF-570EC087DC90}" destId="{1C906346-66A8-4D38-993D-056EB3A43283}" srcOrd="0" destOrd="3" presId="urn:microsoft.com/office/officeart/2016/7/layout/VerticalSolidActionList"/>
    <dgm:cxn modelId="{52933551-BE6E-4B43-B4EA-88C02009FA13}" srcId="{F8B6886A-B9F1-4965-8EB7-CD3320EDB622}" destId="{968737E9-A180-4D5D-B13E-839F37EC7D36}" srcOrd="0" destOrd="0" parTransId="{84811AC4-C8B3-44AC-B51C-A1B808C231F5}" sibTransId="{3EC67400-679E-4836-886B-35A3B491E0A0}"/>
    <dgm:cxn modelId="{82869E72-69C5-4D10-957B-AD77365752C2}" type="presOf" srcId="{968737E9-A180-4D5D-B13E-839F37EC7D36}" destId="{F071EC4A-EFBF-47B2-B1EA-7090DBD87208}" srcOrd="0" destOrd="0" presId="urn:microsoft.com/office/officeart/2016/7/layout/VerticalSolidActionList"/>
    <dgm:cxn modelId="{66CAF473-E42B-41BE-845E-86CF73D6891F}" type="presOf" srcId="{F8B6886A-B9F1-4965-8EB7-CD3320EDB622}" destId="{68C43C3B-60F9-49EF-A619-99DB9C9BC4A0}" srcOrd="0" destOrd="0" presId="urn:microsoft.com/office/officeart/2016/7/layout/VerticalSolidActionList"/>
    <dgm:cxn modelId="{37F3B578-FABD-4D7C-8A55-5D30AD2B55F8}" srcId="{9E9F1BDB-FCE1-4AA7-B513-7F2183301D37}" destId="{6BB5736B-7BA8-4F64-A673-2AC848FAAA83}" srcOrd="2" destOrd="0" parTransId="{F0AD09E7-CDBA-4B36-A286-56884504E047}" sibTransId="{5EE3EDF0-BC83-47C9-BD7C-4CEE949E65B8}"/>
    <dgm:cxn modelId="{8D33FE58-76F4-4646-8471-F1DAAFB29EF2}" srcId="{09675B6A-560C-4520-8992-968097C866C7}" destId="{4A9274D4-9B18-40A0-A6BF-570EC087DC90}" srcOrd="2" destOrd="0" parTransId="{D169FBC3-A5BA-4562-AA7F-6BDA487F502A}" sibTransId="{F661F01F-77CA-433D-B6CE-BD89DDE0453E}"/>
    <dgm:cxn modelId="{78F1E882-AB7F-43B1-AA03-B58F1B2DB91C}" type="presOf" srcId="{F144849D-5CAC-464A-A9CD-EA5514AC5BEF}" destId="{1DD47BFB-3851-4B95-9483-E4ED943D7C17}" srcOrd="0" destOrd="0" presId="urn:microsoft.com/office/officeart/2016/7/layout/VerticalSolidActionList"/>
    <dgm:cxn modelId="{E52E48C5-38E4-4D22-9A04-FEBE1CF373D5}" type="presOf" srcId="{6BB5736B-7BA8-4F64-A673-2AC848FAAA83}" destId="{40FBD449-F968-4378-9122-2B86CD37BEE4}" srcOrd="0" destOrd="0" presId="urn:microsoft.com/office/officeart/2016/7/layout/VerticalSolidActionList"/>
    <dgm:cxn modelId="{216ED3C5-3129-4222-8783-F952153E00C0}" type="presOf" srcId="{859BDDC6-F9AE-41AD-9F82-A67825E61CB8}" destId="{1C906346-66A8-4D38-993D-056EB3A43283}" srcOrd="0" destOrd="2" presId="urn:microsoft.com/office/officeart/2016/7/layout/VerticalSolidActionList"/>
    <dgm:cxn modelId="{6134A1DE-00D4-47D5-9884-102AB49321A9}" type="presOf" srcId="{09675B6A-560C-4520-8992-968097C866C7}" destId="{1C906346-66A8-4D38-993D-056EB3A43283}" srcOrd="0" destOrd="0" presId="urn:microsoft.com/office/officeart/2016/7/layout/VerticalSolidActionList"/>
    <dgm:cxn modelId="{184010EA-C577-495A-AE86-1F3B570D523A}" srcId="{6BB5736B-7BA8-4F64-A673-2AC848FAAA83}" destId="{09675B6A-560C-4520-8992-968097C866C7}" srcOrd="0" destOrd="0" parTransId="{5E329B1D-A1FC-45C1-BDC5-0A5F078BD8EF}" sibTransId="{CFD43D16-1968-4F6A-88CA-87468ADFB51F}"/>
    <dgm:cxn modelId="{EF4BBCF1-BDBA-4E76-9405-688030A001F3}" srcId="{2F5E4134-EF3D-4316-8F49-A31376A6B8A4}" destId="{F144849D-5CAC-464A-A9CD-EA5514AC5BEF}" srcOrd="0" destOrd="0" parTransId="{9D2EED45-4B9D-47A2-9305-1A5E2CF7D7F1}" sibTransId="{0F7A4074-F2B0-4BC1-B9D2-22453CEA85CD}"/>
    <dgm:cxn modelId="{D78CB56B-2493-42D5-9BD8-F267CD46F28A}" type="presParOf" srcId="{01E0E63D-225F-4A0B-AC5A-C911DED11059}" destId="{F054E9BF-05A3-432E-A2BE-8150386BA613}" srcOrd="0" destOrd="0" presId="urn:microsoft.com/office/officeart/2016/7/layout/VerticalSolidActionList"/>
    <dgm:cxn modelId="{C20E1EC2-BD0A-4447-9ED5-B87BE2537396}" type="presParOf" srcId="{F054E9BF-05A3-432E-A2BE-8150386BA613}" destId="{77AD9837-085E-468E-B2C9-725A9FE071A3}" srcOrd="0" destOrd="0" presId="urn:microsoft.com/office/officeart/2016/7/layout/VerticalSolidActionList"/>
    <dgm:cxn modelId="{73788406-9EF9-4478-8920-32D88364B8D7}" type="presParOf" srcId="{F054E9BF-05A3-432E-A2BE-8150386BA613}" destId="{1DD47BFB-3851-4B95-9483-E4ED943D7C17}" srcOrd="1" destOrd="0" presId="urn:microsoft.com/office/officeart/2016/7/layout/VerticalSolidActionList"/>
    <dgm:cxn modelId="{91C849D9-04EA-45A3-95EB-18874737F88A}" type="presParOf" srcId="{01E0E63D-225F-4A0B-AC5A-C911DED11059}" destId="{AF603237-4FF8-4993-B359-F1494A31AD81}" srcOrd="1" destOrd="0" presId="urn:microsoft.com/office/officeart/2016/7/layout/VerticalSolidActionList"/>
    <dgm:cxn modelId="{853D41BD-1EED-4024-8A4B-FFAF52C86DDA}" type="presParOf" srcId="{01E0E63D-225F-4A0B-AC5A-C911DED11059}" destId="{59D9A929-8CA4-4C5B-99CC-D71AE5731C49}" srcOrd="2" destOrd="0" presId="urn:microsoft.com/office/officeart/2016/7/layout/VerticalSolidActionList"/>
    <dgm:cxn modelId="{BEF59F94-F15C-4650-9C77-DE81A05A5061}" type="presParOf" srcId="{59D9A929-8CA4-4C5B-99CC-D71AE5731C49}" destId="{68C43C3B-60F9-49EF-A619-99DB9C9BC4A0}" srcOrd="0" destOrd="0" presId="urn:microsoft.com/office/officeart/2016/7/layout/VerticalSolidActionList"/>
    <dgm:cxn modelId="{B1154A57-0A01-43E1-97F0-14D68A6156C7}" type="presParOf" srcId="{59D9A929-8CA4-4C5B-99CC-D71AE5731C49}" destId="{F071EC4A-EFBF-47B2-B1EA-7090DBD87208}" srcOrd="1" destOrd="0" presId="urn:microsoft.com/office/officeart/2016/7/layout/VerticalSolidActionList"/>
    <dgm:cxn modelId="{12243835-417E-4676-AB62-8BB6265F6450}" type="presParOf" srcId="{01E0E63D-225F-4A0B-AC5A-C911DED11059}" destId="{EA7AB436-549F-4E00-AABB-9D6881B4E6F5}" srcOrd="3" destOrd="0" presId="urn:microsoft.com/office/officeart/2016/7/layout/VerticalSolidActionList"/>
    <dgm:cxn modelId="{E295E91C-7E4E-447C-99E1-793363519157}" type="presParOf" srcId="{01E0E63D-225F-4A0B-AC5A-C911DED11059}" destId="{3262A30F-710C-40E9-8D87-F54CE4544DCC}" srcOrd="4" destOrd="0" presId="urn:microsoft.com/office/officeart/2016/7/layout/VerticalSolidActionList"/>
    <dgm:cxn modelId="{179266F9-B9A8-40C9-A541-029BF40C3B9B}" type="presParOf" srcId="{3262A30F-710C-40E9-8D87-F54CE4544DCC}" destId="{40FBD449-F968-4378-9122-2B86CD37BEE4}" srcOrd="0" destOrd="0" presId="urn:microsoft.com/office/officeart/2016/7/layout/VerticalSolidActionList"/>
    <dgm:cxn modelId="{D69D9794-A37B-4388-B355-6599B028C608}" type="presParOf" srcId="{3262A30F-710C-40E9-8D87-F54CE4544DCC}" destId="{1C906346-66A8-4D38-993D-056EB3A4328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7C9015-6579-49FD-AB82-17A0E9F9BB41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7911B6F-1ECE-4CCA-A78E-747E1BA89515}">
      <dgm:prSet/>
      <dgm:spPr/>
      <dgm:t>
        <a:bodyPr/>
        <a:lstStyle/>
        <a:p>
          <a:r>
            <a:rPr lang="en-GB"/>
            <a:t>It’s the industry standard</a:t>
          </a:r>
          <a:endParaRPr lang="en-US"/>
        </a:p>
      </dgm:t>
    </dgm:pt>
    <dgm:pt modelId="{02C57417-94C4-40EC-A7DB-FBCB24A4D971}" type="parTrans" cxnId="{CAE83C89-83C0-4806-A47C-2E08AF881E1E}">
      <dgm:prSet/>
      <dgm:spPr/>
      <dgm:t>
        <a:bodyPr/>
        <a:lstStyle/>
        <a:p>
          <a:endParaRPr lang="en-US"/>
        </a:p>
      </dgm:t>
    </dgm:pt>
    <dgm:pt modelId="{E98182AF-8503-4E8C-840C-6E963B2FFDE8}" type="sibTrans" cxnId="{CAE83C89-83C0-4806-A47C-2E08AF881E1E}">
      <dgm:prSet/>
      <dgm:spPr/>
      <dgm:t>
        <a:bodyPr/>
        <a:lstStyle/>
        <a:p>
          <a:endParaRPr lang="en-US"/>
        </a:p>
      </dgm:t>
    </dgm:pt>
    <dgm:pt modelId="{50CE6944-C744-483E-A1D1-9D39C49ABBEF}">
      <dgm:prSet/>
      <dgm:spPr/>
      <dgm:t>
        <a:bodyPr/>
        <a:lstStyle/>
        <a:p>
          <a:r>
            <a:rPr lang="en-GB"/>
            <a:t>Everyone used SVN, now everyone wants to use Git</a:t>
          </a:r>
          <a:endParaRPr lang="en-US"/>
        </a:p>
      </dgm:t>
    </dgm:pt>
    <dgm:pt modelId="{C3EABCB8-D650-4A49-A8D9-B51882CA0F6E}" type="parTrans" cxnId="{BCD0A4DC-FD1A-4591-9CF2-219736D7B280}">
      <dgm:prSet/>
      <dgm:spPr/>
      <dgm:t>
        <a:bodyPr/>
        <a:lstStyle/>
        <a:p>
          <a:endParaRPr lang="en-US"/>
        </a:p>
      </dgm:t>
    </dgm:pt>
    <dgm:pt modelId="{2093CDA1-6C62-4329-91EA-39349C84733A}" type="sibTrans" cxnId="{BCD0A4DC-FD1A-4591-9CF2-219736D7B280}">
      <dgm:prSet/>
      <dgm:spPr/>
      <dgm:t>
        <a:bodyPr/>
        <a:lstStyle/>
        <a:p>
          <a:endParaRPr lang="en-US"/>
        </a:p>
      </dgm:t>
    </dgm:pt>
    <dgm:pt modelId="{AE7B4A1F-726D-483B-B0C1-2EA9A5F0CB52}">
      <dgm:prSet/>
      <dgm:spPr/>
      <dgm:t>
        <a:bodyPr/>
        <a:lstStyle/>
        <a:p>
          <a:r>
            <a:rPr lang="en-GB"/>
            <a:t>Git is used to maintain both Windows and Linux source code</a:t>
          </a:r>
          <a:endParaRPr lang="en-US"/>
        </a:p>
      </dgm:t>
    </dgm:pt>
    <dgm:pt modelId="{B3733C7E-824C-4AD2-895F-CBBF8B429CA0}" type="parTrans" cxnId="{3C51B10C-1ABB-4E44-B6D9-21F6958BBE3D}">
      <dgm:prSet/>
      <dgm:spPr/>
      <dgm:t>
        <a:bodyPr/>
        <a:lstStyle/>
        <a:p>
          <a:endParaRPr lang="en-US"/>
        </a:p>
      </dgm:t>
    </dgm:pt>
    <dgm:pt modelId="{3F248D35-05B8-43B2-B395-2B17702C883E}" type="sibTrans" cxnId="{3C51B10C-1ABB-4E44-B6D9-21F6958BBE3D}">
      <dgm:prSet/>
      <dgm:spPr/>
      <dgm:t>
        <a:bodyPr/>
        <a:lstStyle/>
        <a:p>
          <a:endParaRPr lang="en-US"/>
        </a:p>
      </dgm:t>
    </dgm:pt>
    <dgm:pt modelId="{65108C12-E9EA-4465-ADB7-44380D0C2776}">
      <dgm:prSet/>
      <dgm:spPr/>
      <dgm:t>
        <a:bodyPr/>
        <a:lstStyle/>
        <a:p>
          <a:r>
            <a:rPr lang="en-GB"/>
            <a:t>Git is fast, maintains data integrity, and supports distributed and non-linear workflows – Dr Wikipedia</a:t>
          </a:r>
          <a:endParaRPr lang="en-US"/>
        </a:p>
      </dgm:t>
    </dgm:pt>
    <dgm:pt modelId="{3128615B-C032-472F-BBF3-2BE044E1EFC0}" type="parTrans" cxnId="{DA55397F-3A25-4361-9F14-7E0711079725}">
      <dgm:prSet/>
      <dgm:spPr/>
      <dgm:t>
        <a:bodyPr/>
        <a:lstStyle/>
        <a:p>
          <a:endParaRPr lang="en-US"/>
        </a:p>
      </dgm:t>
    </dgm:pt>
    <dgm:pt modelId="{D7DD7B1B-2423-4CB2-93BD-C885E59E8125}" type="sibTrans" cxnId="{DA55397F-3A25-4361-9F14-7E0711079725}">
      <dgm:prSet/>
      <dgm:spPr/>
      <dgm:t>
        <a:bodyPr/>
        <a:lstStyle/>
        <a:p>
          <a:endParaRPr lang="en-US"/>
        </a:p>
      </dgm:t>
    </dgm:pt>
    <dgm:pt modelId="{3A72E7FA-7FB2-4AF6-BE55-1EC84C7BF62E}" type="pres">
      <dgm:prSet presAssocID="{F67C9015-6579-49FD-AB82-17A0E9F9BB41}" presName="Name0" presStyleCnt="0">
        <dgm:presLayoutVars>
          <dgm:dir/>
          <dgm:resizeHandles val="exact"/>
        </dgm:presLayoutVars>
      </dgm:prSet>
      <dgm:spPr/>
    </dgm:pt>
    <dgm:pt modelId="{1BEF74AC-1D73-4680-8B4F-C75E2536531F}" type="pres">
      <dgm:prSet presAssocID="{97911B6F-1ECE-4CCA-A78E-747E1BA89515}" presName="node" presStyleLbl="node1" presStyleIdx="0" presStyleCnt="7">
        <dgm:presLayoutVars>
          <dgm:bulletEnabled val="1"/>
        </dgm:presLayoutVars>
      </dgm:prSet>
      <dgm:spPr/>
    </dgm:pt>
    <dgm:pt modelId="{F53DACC2-2FE4-4EFC-90BF-F31191C2B54B}" type="pres">
      <dgm:prSet presAssocID="{E98182AF-8503-4E8C-840C-6E963B2FFDE8}" presName="sibTransSpacerBeforeConnector" presStyleCnt="0"/>
      <dgm:spPr/>
    </dgm:pt>
    <dgm:pt modelId="{4EFAC7A7-EB9F-4648-A77B-494AA89333A6}" type="pres">
      <dgm:prSet presAssocID="{E98182AF-8503-4E8C-840C-6E963B2FFDE8}" presName="sibTrans" presStyleLbl="node1" presStyleIdx="1" presStyleCnt="7"/>
      <dgm:spPr/>
    </dgm:pt>
    <dgm:pt modelId="{1AD00122-D36F-4C11-8B2B-E883739775CE}" type="pres">
      <dgm:prSet presAssocID="{E98182AF-8503-4E8C-840C-6E963B2FFDE8}" presName="sibTransSpacerAfterConnector" presStyleCnt="0"/>
      <dgm:spPr/>
    </dgm:pt>
    <dgm:pt modelId="{3E25F2AB-8260-4B9E-9964-F94314A3BCC9}" type="pres">
      <dgm:prSet presAssocID="{50CE6944-C744-483E-A1D1-9D39C49ABBEF}" presName="node" presStyleLbl="node1" presStyleIdx="2" presStyleCnt="7">
        <dgm:presLayoutVars>
          <dgm:bulletEnabled val="1"/>
        </dgm:presLayoutVars>
      </dgm:prSet>
      <dgm:spPr/>
    </dgm:pt>
    <dgm:pt modelId="{86E1A7F9-B8D7-4B73-BEED-5A72630E5984}" type="pres">
      <dgm:prSet presAssocID="{2093CDA1-6C62-4329-91EA-39349C84733A}" presName="sibTransSpacerBeforeConnector" presStyleCnt="0"/>
      <dgm:spPr/>
    </dgm:pt>
    <dgm:pt modelId="{2EF4095A-6EB6-41F9-82B5-EA7314B8C362}" type="pres">
      <dgm:prSet presAssocID="{2093CDA1-6C62-4329-91EA-39349C84733A}" presName="sibTrans" presStyleLbl="node1" presStyleIdx="3" presStyleCnt="7"/>
      <dgm:spPr/>
    </dgm:pt>
    <dgm:pt modelId="{27BE5721-A531-45F9-AF30-8E110C6853FD}" type="pres">
      <dgm:prSet presAssocID="{2093CDA1-6C62-4329-91EA-39349C84733A}" presName="sibTransSpacerAfterConnector" presStyleCnt="0"/>
      <dgm:spPr/>
    </dgm:pt>
    <dgm:pt modelId="{11AD10A2-02C5-4892-A52C-F2EC29F1DA5B}" type="pres">
      <dgm:prSet presAssocID="{AE7B4A1F-726D-483B-B0C1-2EA9A5F0CB52}" presName="node" presStyleLbl="node1" presStyleIdx="4" presStyleCnt="7">
        <dgm:presLayoutVars>
          <dgm:bulletEnabled val="1"/>
        </dgm:presLayoutVars>
      </dgm:prSet>
      <dgm:spPr/>
    </dgm:pt>
    <dgm:pt modelId="{D4DF9D63-1C03-4E48-8A08-65F34868BF61}" type="pres">
      <dgm:prSet presAssocID="{3F248D35-05B8-43B2-B395-2B17702C883E}" presName="sibTransSpacerBeforeConnector" presStyleCnt="0"/>
      <dgm:spPr/>
    </dgm:pt>
    <dgm:pt modelId="{42FB2F85-F0DE-4CE0-B0D0-2D4DF4AC28F3}" type="pres">
      <dgm:prSet presAssocID="{3F248D35-05B8-43B2-B395-2B17702C883E}" presName="sibTrans" presStyleLbl="node1" presStyleIdx="5" presStyleCnt="7"/>
      <dgm:spPr/>
    </dgm:pt>
    <dgm:pt modelId="{EAE4BB13-CB15-4D1B-BAE7-2C8D5E0A0908}" type="pres">
      <dgm:prSet presAssocID="{3F248D35-05B8-43B2-B395-2B17702C883E}" presName="sibTransSpacerAfterConnector" presStyleCnt="0"/>
      <dgm:spPr/>
    </dgm:pt>
    <dgm:pt modelId="{1672C9FF-C212-4189-88B2-F4DDD1395AD1}" type="pres">
      <dgm:prSet presAssocID="{65108C12-E9EA-4465-ADB7-44380D0C2776}" presName="node" presStyleLbl="node1" presStyleIdx="6" presStyleCnt="7">
        <dgm:presLayoutVars>
          <dgm:bulletEnabled val="1"/>
        </dgm:presLayoutVars>
      </dgm:prSet>
      <dgm:spPr/>
    </dgm:pt>
  </dgm:ptLst>
  <dgm:cxnLst>
    <dgm:cxn modelId="{3C51B10C-1ABB-4E44-B6D9-21F6958BBE3D}" srcId="{F67C9015-6579-49FD-AB82-17A0E9F9BB41}" destId="{AE7B4A1F-726D-483B-B0C1-2EA9A5F0CB52}" srcOrd="2" destOrd="0" parTransId="{B3733C7E-824C-4AD2-895F-CBBF8B429CA0}" sibTransId="{3F248D35-05B8-43B2-B395-2B17702C883E}"/>
    <dgm:cxn modelId="{DB977713-619B-43F3-B325-0547F536CE31}" type="presOf" srcId="{97911B6F-1ECE-4CCA-A78E-747E1BA89515}" destId="{1BEF74AC-1D73-4680-8B4F-C75E2536531F}" srcOrd="0" destOrd="0" presId="urn:microsoft.com/office/officeart/2016/7/layout/BasicProcessNew"/>
    <dgm:cxn modelId="{345E2E2B-6A2A-4A13-A81B-1D27F2613BF2}" type="presOf" srcId="{F67C9015-6579-49FD-AB82-17A0E9F9BB41}" destId="{3A72E7FA-7FB2-4AF6-BE55-1EC84C7BF62E}" srcOrd="0" destOrd="0" presId="urn:microsoft.com/office/officeart/2016/7/layout/BasicProcessNew"/>
    <dgm:cxn modelId="{6E40CE36-6446-4692-9788-915BB033BFC1}" type="presOf" srcId="{2093CDA1-6C62-4329-91EA-39349C84733A}" destId="{2EF4095A-6EB6-41F9-82B5-EA7314B8C362}" srcOrd="0" destOrd="0" presId="urn:microsoft.com/office/officeart/2016/7/layout/BasicProcessNew"/>
    <dgm:cxn modelId="{E089DD3B-7637-4BD2-B93D-94BC8E3CBE8A}" type="presOf" srcId="{AE7B4A1F-726D-483B-B0C1-2EA9A5F0CB52}" destId="{11AD10A2-02C5-4892-A52C-F2EC29F1DA5B}" srcOrd="0" destOrd="0" presId="urn:microsoft.com/office/officeart/2016/7/layout/BasicProcessNew"/>
    <dgm:cxn modelId="{22158F65-4A0F-4BB9-9181-E613C95D322F}" type="presOf" srcId="{3F248D35-05B8-43B2-B395-2B17702C883E}" destId="{42FB2F85-F0DE-4CE0-B0D0-2D4DF4AC28F3}" srcOrd="0" destOrd="0" presId="urn:microsoft.com/office/officeart/2016/7/layout/BasicProcessNew"/>
    <dgm:cxn modelId="{9832B154-B6A2-4661-83E0-CA4BC04C8D28}" type="presOf" srcId="{65108C12-E9EA-4465-ADB7-44380D0C2776}" destId="{1672C9FF-C212-4189-88B2-F4DDD1395AD1}" srcOrd="0" destOrd="0" presId="urn:microsoft.com/office/officeart/2016/7/layout/BasicProcessNew"/>
    <dgm:cxn modelId="{DA55397F-3A25-4361-9F14-7E0711079725}" srcId="{F67C9015-6579-49FD-AB82-17A0E9F9BB41}" destId="{65108C12-E9EA-4465-ADB7-44380D0C2776}" srcOrd="3" destOrd="0" parTransId="{3128615B-C032-472F-BBF3-2BE044E1EFC0}" sibTransId="{D7DD7B1B-2423-4CB2-93BD-C885E59E8125}"/>
    <dgm:cxn modelId="{CAE83C89-83C0-4806-A47C-2E08AF881E1E}" srcId="{F67C9015-6579-49FD-AB82-17A0E9F9BB41}" destId="{97911B6F-1ECE-4CCA-A78E-747E1BA89515}" srcOrd="0" destOrd="0" parTransId="{02C57417-94C4-40EC-A7DB-FBCB24A4D971}" sibTransId="{E98182AF-8503-4E8C-840C-6E963B2FFDE8}"/>
    <dgm:cxn modelId="{B6AEEFD0-8E67-4C0D-B3B5-4BAE97996100}" type="presOf" srcId="{E98182AF-8503-4E8C-840C-6E963B2FFDE8}" destId="{4EFAC7A7-EB9F-4648-A77B-494AA89333A6}" srcOrd="0" destOrd="0" presId="urn:microsoft.com/office/officeart/2016/7/layout/BasicProcessNew"/>
    <dgm:cxn modelId="{BCD0A4DC-FD1A-4591-9CF2-219736D7B280}" srcId="{F67C9015-6579-49FD-AB82-17A0E9F9BB41}" destId="{50CE6944-C744-483E-A1D1-9D39C49ABBEF}" srcOrd="1" destOrd="0" parTransId="{C3EABCB8-D650-4A49-A8D9-B51882CA0F6E}" sibTransId="{2093CDA1-6C62-4329-91EA-39349C84733A}"/>
    <dgm:cxn modelId="{638D33F7-5FCD-4E8D-8E5D-41CE4FE56F0F}" type="presOf" srcId="{50CE6944-C744-483E-A1D1-9D39C49ABBEF}" destId="{3E25F2AB-8260-4B9E-9964-F94314A3BCC9}" srcOrd="0" destOrd="0" presId="urn:microsoft.com/office/officeart/2016/7/layout/BasicProcessNew"/>
    <dgm:cxn modelId="{2558D0BC-7F39-426F-9D65-679C64649C20}" type="presParOf" srcId="{3A72E7FA-7FB2-4AF6-BE55-1EC84C7BF62E}" destId="{1BEF74AC-1D73-4680-8B4F-C75E2536531F}" srcOrd="0" destOrd="0" presId="urn:microsoft.com/office/officeart/2016/7/layout/BasicProcessNew"/>
    <dgm:cxn modelId="{CDBECDF2-10D5-4F29-800A-8D64361F8DBE}" type="presParOf" srcId="{3A72E7FA-7FB2-4AF6-BE55-1EC84C7BF62E}" destId="{F53DACC2-2FE4-4EFC-90BF-F31191C2B54B}" srcOrd="1" destOrd="0" presId="urn:microsoft.com/office/officeart/2016/7/layout/BasicProcessNew"/>
    <dgm:cxn modelId="{0F4B04BC-5F18-4F96-AD95-A55BE677AF39}" type="presParOf" srcId="{3A72E7FA-7FB2-4AF6-BE55-1EC84C7BF62E}" destId="{4EFAC7A7-EB9F-4648-A77B-494AA89333A6}" srcOrd="2" destOrd="0" presId="urn:microsoft.com/office/officeart/2016/7/layout/BasicProcessNew"/>
    <dgm:cxn modelId="{2982AB58-15DC-498A-830B-36A17734ADDD}" type="presParOf" srcId="{3A72E7FA-7FB2-4AF6-BE55-1EC84C7BF62E}" destId="{1AD00122-D36F-4C11-8B2B-E883739775CE}" srcOrd="3" destOrd="0" presId="urn:microsoft.com/office/officeart/2016/7/layout/BasicProcessNew"/>
    <dgm:cxn modelId="{5C0BD75B-C1BD-47CF-99DE-ECF60DB08682}" type="presParOf" srcId="{3A72E7FA-7FB2-4AF6-BE55-1EC84C7BF62E}" destId="{3E25F2AB-8260-4B9E-9964-F94314A3BCC9}" srcOrd="4" destOrd="0" presId="urn:microsoft.com/office/officeart/2016/7/layout/BasicProcessNew"/>
    <dgm:cxn modelId="{B48DA3E1-98F4-4DF0-875A-A1A780DA5B3A}" type="presParOf" srcId="{3A72E7FA-7FB2-4AF6-BE55-1EC84C7BF62E}" destId="{86E1A7F9-B8D7-4B73-BEED-5A72630E5984}" srcOrd="5" destOrd="0" presId="urn:microsoft.com/office/officeart/2016/7/layout/BasicProcessNew"/>
    <dgm:cxn modelId="{96EE25F4-950A-4F17-9756-AC62FF42BF3A}" type="presParOf" srcId="{3A72E7FA-7FB2-4AF6-BE55-1EC84C7BF62E}" destId="{2EF4095A-6EB6-41F9-82B5-EA7314B8C362}" srcOrd="6" destOrd="0" presId="urn:microsoft.com/office/officeart/2016/7/layout/BasicProcessNew"/>
    <dgm:cxn modelId="{227943C8-50F3-417A-B0B8-A20245DD3968}" type="presParOf" srcId="{3A72E7FA-7FB2-4AF6-BE55-1EC84C7BF62E}" destId="{27BE5721-A531-45F9-AF30-8E110C6853FD}" srcOrd="7" destOrd="0" presId="urn:microsoft.com/office/officeart/2016/7/layout/BasicProcessNew"/>
    <dgm:cxn modelId="{513C7ABA-626E-490C-8FAE-EF4E146DEDD0}" type="presParOf" srcId="{3A72E7FA-7FB2-4AF6-BE55-1EC84C7BF62E}" destId="{11AD10A2-02C5-4892-A52C-F2EC29F1DA5B}" srcOrd="8" destOrd="0" presId="urn:microsoft.com/office/officeart/2016/7/layout/BasicProcessNew"/>
    <dgm:cxn modelId="{C07BA9BF-7062-4D71-91FB-8AE3F794B5E5}" type="presParOf" srcId="{3A72E7FA-7FB2-4AF6-BE55-1EC84C7BF62E}" destId="{D4DF9D63-1C03-4E48-8A08-65F34868BF61}" srcOrd="9" destOrd="0" presId="urn:microsoft.com/office/officeart/2016/7/layout/BasicProcessNew"/>
    <dgm:cxn modelId="{81651F4B-3867-41B1-B262-4ECDE69899E1}" type="presParOf" srcId="{3A72E7FA-7FB2-4AF6-BE55-1EC84C7BF62E}" destId="{42FB2F85-F0DE-4CE0-B0D0-2D4DF4AC28F3}" srcOrd="10" destOrd="0" presId="urn:microsoft.com/office/officeart/2016/7/layout/BasicProcessNew"/>
    <dgm:cxn modelId="{4B5A85BF-2239-4D17-B9C9-86705694ED9B}" type="presParOf" srcId="{3A72E7FA-7FB2-4AF6-BE55-1EC84C7BF62E}" destId="{EAE4BB13-CB15-4D1B-BAE7-2C8D5E0A0908}" srcOrd="11" destOrd="0" presId="urn:microsoft.com/office/officeart/2016/7/layout/BasicProcessNew"/>
    <dgm:cxn modelId="{87FB21C5-2B00-4FE1-81F0-D775F12A80DA}" type="presParOf" srcId="{3A72E7FA-7FB2-4AF6-BE55-1EC84C7BF62E}" destId="{1672C9FF-C212-4189-88B2-F4DDD1395AD1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2883C5-8422-4D8D-8E0A-68B443B722B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10B79087-614A-475D-8FF5-63AECB9102A8}">
      <dgm:prSet/>
      <dgm:spPr/>
      <dgm:t>
        <a:bodyPr/>
        <a:lstStyle/>
        <a:p>
          <a:r>
            <a:rPr lang="en-GB"/>
            <a:t>Enable Developer Mode</a:t>
          </a:r>
          <a:endParaRPr lang="en-US"/>
        </a:p>
      </dgm:t>
    </dgm:pt>
    <dgm:pt modelId="{49B20685-9B2A-4E71-BC3C-A84E56067EEE}" type="parTrans" cxnId="{00600E3E-CF30-4011-BF83-007E12149ABC}">
      <dgm:prSet/>
      <dgm:spPr/>
      <dgm:t>
        <a:bodyPr/>
        <a:lstStyle/>
        <a:p>
          <a:endParaRPr lang="en-US"/>
        </a:p>
      </dgm:t>
    </dgm:pt>
    <dgm:pt modelId="{BBEA9C9B-DD55-417C-AEE7-DDDEF28CCEDB}" type="sibTrans" cxnId="{00600E3E-CF30-4011-BF83-007E12149ABC}">
      <dgm:prSet/>
      <dgm:spPr/>
      <dgm:t>
        <a:bodyPr/>
        <a:lstStyle/>
        <a:p>
          <a:endParaRPr lang="en-US"/>
        </a:p>
      </dgm:t>
    </dgm:pt>
    <dgm:pt modelId="{F099AAEE-2707-488B-B89E-ED14C074AB93}">
      <dgm:prSet/>
      <dgm:spPr/>
      <dgm:t>
        <a:bodyPr/>
        <a:lstStyle/>
        <a:p>
          <a:r>
            <a:rPr lang="en-GB"/>
            <a:t>Settings &gt; Update and Security &gt; For Developers</a:t>
          </a:r>
          <a:endParaRPr lang="en-US"/>
        </a:p>
      </dgm:t>
    </dgm:pt>
    <dgm:pt modelId="{D7F62471-DF29-4091-BAF5-69D25EDC4D18}" type="parTrans" cxnId="{84F76F38-25AC-40A1-8445-A3656552DD0D}">
      <dgm:prSet/>
      <dgm:spPr/>
      <dgm:t>
        <a:bodyPr/>
        <a:lstStyle/>
        <a:p>
          <a:endParaRPr lang="en-US"/>
        </a:p>
      </dgm:t>
    </dgm:pt>
    <dgm:pt modelId="{DDB61B38-BA91-44B8-BAD6-BF5E7F45CC2B}" type="sibTrans" cxnId="{84F76F38-25AC-40A1-8445-A3656552DD0D}">
      <dgm:prSet/>
      <dgm:spPr/>
      <dgm:t>
        <a:bodyPr/>
        <a:lstStyle/>
        <a:p>
          <a:endParaRPr lang="en-US"/>
        </a:p>
      </dgm:t>
    </dgm:pt>
    <dgm:pt modelId="{33B18225-8D5B-42BC-B710-95A2A9A6E17E}">
      <dgm:prSet/>
      <dgm:spPr/>
      <dgm:t>
        <a:bodyPr/>
        <a:lstStyle/>
        <a:p>
          <a:r>
            <a:rPr lang="en-GB"/>
            <a:t>Select “Developer Mode”</a:t>
          </a:r>
          <a:endParaRPr lang="en-US"/>
        </a:p>
      </dgm:t>
    </dgm:pt>
    <dgm:pt modelId="{60FC9079-A5FF-41CB-A1EE-BB54BE8EB501}" type="parTrans" cxnId="{D766DBA1-47C2-4D60-9BA1-B1BE834BD1EE}">
      <dgm:prSet/>
      <dgm:spPr/>
      <dgm:t>
        <a:bodyPr/>
        <a:lstStyle/>
        <a:p>
          <a:endParaRPr lang="en-US"/>
        </a:p>
      </dgm:t>
    </dgm:pt>
    <dgm:pt modelId="{98A0413E-10DF-42CF-B36B-695D5C1D02ED}" type="sibTrans" cxnId="{D766DBA1-47C2-4D60-9BA1-B1BE834BD1EE}">
      <dgm:prSet/>
      <dgm:spPr/>
      <dgm:t>
        <a:bodyPr/>
        <a:lstStyle/>
        <a:p>
          <a:endParaRPr lang="en-US"/>
        </a:p>
      </dgm:t>
    </dgm:pt>
    <dgm:pt modelId="{16E05060-4D3B-47DA-89B0-32884C74F19E}">
      <dgm:prSet/>
      <dgm:spPr/>
      <dgm:t>
        <a:bodyPr/>
        <a:lstStyle/>
        <a:p>
          <a:r>
            <a:rPr lang="en-GB"/>
            <a:t>Enable WSL</a:t>
          </a:r>
          <a:endParaRPr lang="en-US"/>
        </a:p>
      </dgm:t>
    </dgm:pt>
    <dgm:pt modelId="{C4D70E9A-A531-4020-A61A-CD0FB5D16A6D}" type="parTrans" cxnId="{54C2890B-CBEA-4603-BA63-919A60E2E718}">
      <dgm:prSet/>
      <dgm:spPr/>
      <dgm:t>
        <a:bodyPr/>
        <a:lstStyle/>
        <a:p>
          <a:endParaRPr lang="en-US"/>
        </a:p>
      </dgm:t>
    </dgm:pt>
    <dgm:pt modelId="{69E0EEE0-BE0C-4DF9-B7FE-CC01CB9EC688}" type="sibTrans" cxnId="{54C2890B-CBEA-4603-BA63-919A60E2E718}">
      <dgm:prSet/>
      <dgm:spPr/>
      <dgm:t>
        <a:bodyPr/>
        <a:lstStyle/>
        <a:p>
          <a:endParaRPr lang="en-US"/>
        </a:p>
      </dgm:t>
    </dgm:pt>
    <dgm:pt modelId="{29A8D582-D23E-4F69-9F03-EA736CFAD9F5}">
      <dgm:prSet/>
      <dgm:spPr/>
      <dgm:t>
        <a:bodyPr/>
        <a:lstStyle/>
        <a:p>
          <a:r>
            <a:rPr lang="en-GB"/>
            <a:t>Start &gt; Search &gt; “Turn Windows features on or off</a:t>
          </a:r>
          <a:endParaRPr lang="en-US"/>
        </a:p>
      </dgm:t>
    </dgm:pt>
    <dgm:pt modelId="{E81610FD-DF90-49CB-B09E-E5C25F926DF4}" type="parTrans" cxnId="{EE1F27B3-F364-43D1-A407-2D980BA92310}">
      <dgm:prSet/>
      <dgm:spPr/>
      <dgm:t>
        <a:bodyPr/>
        <a:lstStyle/>
        <a:p>
          <a:endParaRPr lang="en-US"/>
        </a:p>
      </dgm:t>
    </dgm:pt>
    <dgm:pt modelId="{17D33269-FC88-4C4D-B057-D0E4016DF4A4}" type="sibTrans" cxnId="{EE1F27B3-F364-43D1-A407-2D980BA92310}">
      <dgm:prSet/>
      <dgm:spPr/>
      <dgm:t>
        <a:bodyPr/>
        <a:lstStyle/>
        <a:p>
          <a:endParaRPr lang="en-US"/>
        </a:p>
      </dgm:t>
    </dgm:pt>
    <dgm:pt modelId="{6D115376-5B9F-46A3-BCE8-C3E3050A6124}">
      <dgm:prSet/>
      <dgm:spPr/>
      <dgm:t>
        <a:bodyPr/>
        <a:lstStyle/>
        <a:p>
          <a:r>
            <a:rPr lang="en-GB"/>
            <a:t>Open Windows Features menu</a:t>
          </a:r>
          <a:endParaRPr lang="en-US"/>
        </a:p>
      </dgm:t>
    </dgm:pt>
    <dgm:pt modelId="{C9FCA9A9-D8E3-4F13-98B2-36E66EBB5A39}" type="parTrans" cxnId="{E05FD3D1-6F05-4DCE-A1DD-3B232CDEF42B}">
      <dgm:prSet/>
      <dgm:spPr/>
      <dgm:t>
        <a:bodyPr/>
        <a:lstStyle/>
        <a:p>
          <a:endParaRPr lang="en-US"/>
        </a:p>
      </dgm:t>
    </dgm:pt>
    <dgm:pt modelId="{A52B46C8-C695-4040-BE8F-C92E10BA1D9B}" type="sibTrans" cxnId="{E05FD3D1-6F05-4DCE-A1DD-3B232CDEF42B}">
      <dgm:prSet/>
      <dgm:spPr/>
      <dgm:t>
        <a:bodyPr/>
        <a:lstStyle/>
        <a:p>
          <a:endParaRPr lang="en-US"/>
        </a:p>
      </dgm:t>
    </dgm:pt>
    <dgm:pt modelId="{A0A088D4-61FA-40D2-946C-10038B0A904E}">
      <dgm:prSet/>
      <dgm:spPr/>
      <dgm:t>
        <a:bodyPr/>
        <a:lstStyle/>
        <a:p>
          <a:r>
            <a:rPr lang="en-GB"/>
            <a:t>Select the “Windows Subsystem for Linux (beta)” option</a:t>
          </a:r>
          <a:endParaRPr lang="en-US"/>
        </a:p>
      </dgm:t>
    </dgm:pt>
    <dgm:pt modelId="{72EEEEB7-FE4A-4FA4-82BF-926C1575E5EB}" type="parTrans" cxnId="{625EA097-20A5-41E4-9BBC-D429A6E88E93}">
      <dgm:prSet/>
      <dgm:spPr/>
      <dgm:t>
        <a:bodyPr/>
        <a:lstStyle/>
        <a:p>
          <a:endParaRPr lang="en-US"/>
        </a:p>
      </dgm:t>
    </dgm:pt>
    <dgm:pt modelId="{D4745D08-9F68-4E98-AF96-AF8AB5983D83}" type="sibTrans" cxnId="{625EA097-20A5-41E4-9BBC-D429A6E88E93}">
      <dgm:prSet/>
      <dgm:spPr/>
      <dgm:t>
        <a:bodyPr/>
        <a:lstStyle/>
        <a:p>
          <a:endParaRPr lang="en-US"/>
        </a:p>
      </dgm:t>
    </dgm:pt>
    <dgm:pt modelId="{96577A17-F21B-446A-A802-E3AA30D46B1E}">
      <dgm:prSet/>
      <dgm:spPr/>
      <dgm:t>
        <a:bodyPr/>
        <a:lstStyle/>
        <a:p>
          <a:r>
            <a:rPr lang="en-GB"/>
            <a:t>Restart</a:t>
          </a:r>
          <a:endParaRPr lang="en-US"/>
        </a:p>
      </dgm:t>
    </dgm:pt>
    <dgm:pt modelId="{E4832034-8462-4B5D-BEF9-21CBB385CF36}" type="parTrans" cxnId="{031AC16D-11F3-45C4-8767-B35D46CC77B9}">
      <dgm:prSet/>
      <dgm:spPr/>
      <dgm:t>
        <a:bodyPr/>
        <a:lstStyle/>
        <a:p>
          <a:endParaRPr lang="en-US"/>
        </a:p>
      </dgm:t>
    </dgm:pt>
    <dgm:pt modelId="{AB7BBD3E-8314-4EA0-9FE9-8949BE40FB21}" type="sibTrans" cxnId="{031AC16D-11F3-45C4-8767-B35D46CC77B9}">
      <dgm:prSet/>
      <dgm:spPr/>
      <dgm:t>
        <a:bodyPr/>
        <a:lstStyle/>
        <a:p>
          <a:endParaRPr lang="en-US"/>
        </a:p>
      </dgm:t>
    </dgm:pt>
    <dgm:pt modelId="{62896FB7-54A1-43E6-B2F6-88CAFA8C944E}">
      <dgm:prSet/>
      <dgm:spPr/>
      <dgm:t>
        <a:bodyPr/>
        <a:lstStyle/>
        <a:p>
          <a:r>
            <a:rPr lang="en-GB"/>
            <a:t>Search “Bash” to use WSL</a:t>
          </a:r>
          <a:endParaRPr lang="en-US"/>
        </a:p>
      </dgm:t>
    </dgm:pt>
    <dgm:pt modelId="{6FC6E76A-8154-4361-A3A8-7F934B8D3CBD}" type="parTrans" cxnId="{260506A2-5F03-4E4F-9780-76E6E9381C3B}">
      <dgm:prSet/>
      <dgm:spPr/>
      <dgm:t>
        <a:bodyPr/>
        <a:lstStyle/>
        <a:p>
          <a:endParaRPr lang="en-US"/>
        </a:p>
      </dgm:t>
    </dgm:pt>
    <dgm:pt modelId="{E68A642B-36B0-4861-B59B-FDF84EB40A4C}" type="sibTrans" cxnId="{260506A2-5F03-4E4F-9780-76E6E9381C3B}">
      <dgm:prSet/>
      <dgm:spPr/>
      <dgm:t>
        <a:bodyPr/>
        <a:lstStyle/>
        <a:p>
          <a:endParaRPr lang="en-US"/>
        </a:p>
      </dgm:t>
    </dgm:pt>
    <dgm:pt modelId="{4F5F3C57-067A-4A5E-9FD3-C18437A9A950}">
      <dgm:prSet/>
      <dgm:spPr/>
      <dgm:t>
        <a:bodyPr/>
        <a:lstStyle/>
        <a:p>
          <a:r>
            <a:rPr lang="en-GB"/>
            <a:t>Follow the in-terminal instructions to set up a Unix account</a:t>
          </a:r>
          <a:endParaRPr lang="en-US"/>
        </a:p>
      </dgm:t>
    </dgm:pt>
    <dgm:pt modelId="{FCC33E11-0EDB-4DD7-9866-1EE67271BEC6}" type="parTrans" cxnId="{9F1A8C12-C913-4A6A-BBE6-40B1C4966749}">
      <dgm:prSet/>
      <dgm:spPr/>
      <dgm:t>
        <a:bodyPr/>
        <a:lstStyle/>
        <a:p>
          <a:endParaRPr lang="en-US"/>
        </a:p>
      </dgm:t>
    </dgm:pt>
    <dgm:pt modelId="{D0D7A5AE-A8F0-4CE1-A72E-AAA07B7403FA}" type="sibTrans" cxnId="{9F1A8C12-C913-4A6A-BBE6-40B1C4966749}">
      <dgm:prSet/>
      <dgm:spPr/>
      <dgm:t>
        <a:bodyPr/>
        <a:lstStyle/>
        <a:p>
          <a:endParaRPr lang="en-US"/>
        </a:p>
      </dgm:t>
    </dgm:pt>
    <dgm:pt modelId="{1302883F-4C40-4544-A78D-17140A7C8DCF}" type="pres">
      <dgm:prSet presAssocID="{292883C5-8422-4D8D-8E0A-68B443B722BE}" presName="Name0" presStyleCnt="0">
        <dgm:presLayoutVars>
          <dgm:dir/>
          <dgm:animLvl val="lvl"/>
          <dgm:resizeHandles val="exact"/>
        </dgm:presLayoutVars>
      </dgm:prSet>
      <dgm:spPr/>
    </dgm:pt>
    <dgm:pt modelId="{05A4B796-042E-47AB-83D8-306085BC85D8}" type="pres">
      <dgm:prSet presAssocID="{4F5F3C57-067A-4A5E-9FD3-C18437A9A950}" presName="boxAndChildren" presStyleCnt="0"/>
      <dgm:spPr/>
    </dgm:pt>
    <dgm:pt modelId="{AA6EFD02-3614-4C0F-A340-E80CFC4100CF}" type="pres">
      <dgm:prSet presAssocID="{4F5F3C57-067A-4A5E-9FD3-C18437A9A950}" presName="parentTextBox" presStyleLbl="alignNode1" presStyleIdx="0" presStyleCnt="5"/>
      <dgm:spPr/>
    </dgm:pt>
    <dgm:pt modelId="{2C29ECFA-C525-4EA9-8B3E-18984D03DEB9}" type="pres">
      <dgm:prSet presAssocID="{4F5F3C57-067A-4A5E-9FD3-C18437A9A950}" presName="descendantBox" presStyleLbl="bgAccFollowNode1" presStyleIdx="0" presStyleCnt="5"/>
      <dgm:spPr/>
    </dgm:pt>
    <dgm:pt modelId="{132BC8EE-6012-4ED3-BC3B-336C8CB38D3E}" type="pres">
      <dgm:prSet presAssocID="{E68A642B-36B0-4861-B59B-FDF84EB40A4C}" presName="sp" presStyleCnt="0"/>
      <dgm:spPr/>
    </dgm:pt>
    <dgm:pt modelId="{5ED8EB79-71F1-4003-A440-485B1FE45EEE}" type="pres">
      <dgm:prSet presAssocID="{62896FB7-54A1-43E6-B2F6-88CAFA8C944E}" presName="arrowAndChildren" presStyleCnt="0"/>
      <dgm:spPr/>
    </dgm:pt>
    <dgm:pt modelId="{205C629E-CE73-4DFA-B63B-98F2E16D135D}" type="pres">
      <dgm:prSet presAssocID="{62896FB7-54A1-43E6-B2F6-88CAFA8C944E}" presName="parentTextArrow" presStyleLbl="node1" presStyleIdx="0" presStyleCnt="2"/>
      <dgm:spPr/>
    </dgm:pt>
    <dgm:pt modelId="{6C20A02C-31A4-4198-8469-291119208723}" type="pres">
      <dgm:prSet presAssocID="{62896FB7-54A1-43E6-B2F6-88CAFA8C944E}" presName="arrow" presStyleLbl="alignNode1" presStyleIdx="1" presStyleCnt="5"/>
      <dgm:spPr/>
    </dgm:pt>
    <dgm:pt modelId="{15F68CB4-51BA-470C-A9A0-B61145D6133E}" type="pres">
      <dgm:prSet presAssocID="{62896FB7-54A1-43E6-B2F6-88CAFA8C944E}" presName="descendantArrow" presStyleLbl="bgAccFollowNode1" presStyleIdx="1" presStyleCnt="5"/>
      <dgm:spPr/>
    </dgm:pt>
    <dgm:pt modelId="{1FC8818E-D7E7-4BFD-9D4D-31AD8AE5F4E1}" type="pres">
      <dgm:prSet presAssocID="{AB7BBD3E-8314-4EA0-9FE9-8949BE40FB21}" presName="sp" presStyleCnt="0"/>
      <dgm:spPr/>
    </dgm:pt>
    <dgm:pt modelId="{2571CFF3-4EC6-4F01-A1FF-9207F4245623}" type="pres">
      <dgm:prSet presAssocID="{96577A17-F21B-446A-A802-E3AA30D46B1E}" presName="arrowAndChildren" presStyleCnt="0"/>
      <dgm:spPr/>
    </dgm:pt>
    <dgm:pt modelId="{A5C37CBB-1A2A-4898-9FC3-F86767363F47}" type="pres">
      <dgm:prSet presAssocID="{96577A17-F21B-446A-A802-E3AA30D46B1E}" presName="parentTextArrow" presStyleLbl="node1" presStyleIdx="1" presStyleCnt="2"/>
      <dgm:spPr/>
    </dgm:pt>
    <dgm:pt modelId="{EAB95CD5-1188-4617-BBEB-B2578898F2A9}" type="pres">
      <dgm:prSet presAssocID="{96577A17-F21B-446A-A802-E3AA30D46B1E}" presName="arrow" presStyleLbl="alignNode1" presStyleIdx="2" presStyleCnt="5"/>
      <dgm:spPr/>
    </dgm:pt>
    <dgm:pt modelId="{86FDE569-8456-40AD-88F6-3E0DE3E84E86}" type="pres">
      <dgm:prSet presAssocID="{96577A17-F21B-446A-A802-E3AA30D46B1E}" presName="descendantArrow" presStyleLbl="bgAccFollowNode1" presStyleIdx="2" presStyleCnt="5"/>
      <dgm:spPr/>
    </dgm:pt>
    <dgm:pt modelId="{0FDDFDFE-A787-4BC2-9404-719961FD8F34}" type="pres">
      <dgm:prSet presAssocID="{69E0EEE0-BE0C-4DF9-B7FE-CC01CB9EC688}" presName="sp" presStyleCnt="0"/>
      <dgm:spPr/>
    </dgm:pt>
    <dgm:pt modelId="{0A8AA3E8-D793-4888-B345-3434FD08D044}" type="pres">
      <dgm:prSet presAssocID="{16E05060-4D3B-47DA-89B0-32884C74F19E}" presName="arrowAndChildren" presStyleCnt="0"/>
      <dgm:spPr/>
    </dgm:pt>
    <dgm:pt modelId="{D31573B2-6DC9-4E22-85E1-D27CB43CD2D6}" type="pres">
      <dgm:prSet presAssocID="{16E05060-4D3B-47DA-89B0-32884C74F19E}" presName="parentTextArrow" presStyleLbl="node1" presStyleIdx="1" presStyleCnt="2"/>
      <dgm:spPr/>
    </dgm:pt>
    <dgm:pt modelId="{83D47A08-5705-4283-946E-7A52910EF76D}" type="pres">
      <dgm:prSet presAssocID="{16E05060-4D3B-47DA-89B0-32884C74F19E}" presName="arrow" presStyleLbl="alignNode1" presStyleIdx="3" presStyleCnt="5"/>
      <dgm:spPr/>
    </dgm:pt>
    <dgm:pt modelId="{F001922B-6AA9-4389-A35E-4B480A70DCC4}" type="pres">
      <dgm:prSet presAssocID="{16E05060-4D3B-47DA-89B0-32884C74F19E}" presName="descendantArrow" presStyleLbl="bgAccFollowNode1" presStyleIdx="3" presStyleCnt="5"/>
      <dgm:spPr/>
    </dgm:pt>
    <dgm:pt modelId="{783796A6-1178-4C0E-9D4B-985355AA0C5E}" type="pres">
      <dgm:prSet presAssocID="{BBEA9C9B-DD55-417C-AEE7-DDDEF28CCEDB}" presName="sp" presStyleCnt="0"/>
      <dgm:spPr/>
    </dgm:pt>
    <dgm:pt modelId="{0C6D8B22-8F5D-4BF7-B56F-554F98E6A67B}" type="pres">
      <dgm:prSet presAssocID="{10B79087-614A-475D-8FF5-63AECB9102A8}" presName="arrowAndChildren" presStyleCnt="0"/>
      <dgm:spPr/>
    </dgm:pt>
    <dgm:pt modelId="{50B1ECDF-C9E4-4DE2-8CE4-2F9F1BFD620D}" type="pres">
      <dgm:prSet presAssocID="{10B79087-614A-475D-8FF5-63AECB9102A8}" presName="parentTextArrow" presStyleLbl="node1" presStyleIdx="1" presStyleCnt="2"/>
      <dgm:spPr/>
    </dgm:pt>
    <dgm:pt modelId="{9B118054-31CE-4065-AB53-B49F445E3C40}" type="pres">
      <dgm:prSet presAssocID="{10B79087-614A-475D-8FF5-63AECB9102A8}" presName="arrow" presStyleLbl="alignNode1" presStyleIdx="4" presStyleCnt="5"/>
      <dgm:spPr/>
    </dgm:pt>
    <dgm:pt modelId="{C027278E-2869-4135-AAC3-0E552ABC689E}" type="pres">
      <dgm:prSet presAssocID="{10B79087-614A-475D-8FF5-63AECB9102A8}" presName="descendantArrow" presStyleLbl="bgAccFollowNode1" presStyleIdx="4" presStyleCnt="5"/>
      <dgm:spPr/>
    </dgm:pt>
  </dgm:ptLst>
  <dgm:cxnLst>
    <dgm:cxn modelId="{90D7DE06-4476-4613-B6B2-F01C33686E03}" type="presOf" srcId="{33B18225-8D5B-42BC-B710-95A2A9A6E17E}" destId="{C027278E-2869-4135-AAC3-0E552ABC689E}" srcOrd="0" destOrd="1" presId="urn:microsoft.com/office/officeart/2016/7/layout/VerticalDownArrowProcess"/>
    <dgm:cxn modelId="{54C2890B-CBEA-4603-BA63-919A60E2E718}" srcId="{292883C5-8422-4D8D-8E0A-68B443B722BE}" destId="{16E05060-4D3B-47DA-89B0-32884C74F19E}" srcOrd="1" destOrd="0" parTransId="{C4D70E9A-A531-4020-A61A-CD0FB5D16A6D}" sibTransId="{69E0EEE0-BE0C-4DF9-B7FE-CC01CB9EC688}"/>
    <dgm:cxn modelId="{3A0B480D-AC81-4CA8-9194-9B0DE9249419}" type="presOf" srcId="{16E05060-4D3B-47DA-89B0-32884C74F19E}" destId="{83D47A08-5705-4283-946E-7A52910EF76D}" srcOrd="1" destOrd="0" presId="urn:microsoft.com/office/officeart/2016/7/layout/VerticalDownArrowProcess"/>
    <dgm:cxn modelId="{9F1A8C12-C913-4A6A-BBE6-40B1C4966749}" srcId="{292883C5-8422-4D8D-8E0A-68B443B722BE}" destId="{4F5F3C57-067A-4A5E-9FD3-C18437A9A950}" srcOrd="4" destOrd="0" parTransId="{FCC33E11-0EDB-4DD7-9866-1EE67271BEC6}" sibTransId="{D0D7A5AE-A8F0-4CE1-A72E-AAA07B7403FA}"/>
    <dgm:cxn modelId="{D063FD18-1688-4601-9B96-DDF79C81AAFE}" type="presOf" srcId="{6D115376-5B9F-46A3-BCE8-C3E3050A6124}" destId="{F001922B-6AA9-4389-A35E-4B480A70DCC4}" srcOrd="0" destOrd="1" presId="urn:microsoft.com/office/officeart/2016/7/layout/VerticalDownArrowProcess"/>
    <dgm:cxn modelId="{84F76F38-25AC-40A1-8445-A3656552DD0D}" srcId="{10B79087-614A-475D-8FF5-63AECB9102A8}" destId="{F099AAEE-2707-488B-B89E-ED14C074AB93}" srcOrd="0" destOrd="0" parTransId="{D7F62471-DF29-4091-BAF5-69D25EDC4D18}" sibTransId="{DDB61B38-BA91-44B8-BAD6-BF5E7F45CC2B}"/>
    <dgm:cxn modelId="{00600E3E-CF30-4011-BF83-007E12149ABC}" srcId="{292883C5-8422-4D8D-8E0A-68B443B722BE}" destId="{10B79087-614A-475D-8FF5-63AECB9102A8}" srcOrd="0" destOrd="0" parTransId="{49B20685-9B2A-4E71-BC3C-A84E56067EEE}" sibTransId="{BBEA9C9B-DD55-417C-AEE7-DDDEF28CCEDB}"/>
    <dgm:cxn modelId="{C7A9C54A-B42B-427F-B320-D693D73CCA01}" type="presOf" srcId="{62896FB7-54A1-43E6-B2F6-88CAFA8C944E}" destId="{205C629E-CE73-4DFA-B63B-98F2E16D135D}" srcOrd="0" destOrd="0" presId="urn:microsoft.com/office/officeart/2016/7/layout/VerticalDownArrowProcess"/>
    <dgm:cxn modelId="{94D3064D-B63D-47E4-AB21-FEF6115D4B61}" type="presOf" srcId="{10B79087-614A-475D-8FF5-63AECB9102A8}" destId="{50B1ECDF-C9E4-4DE2-8CE4-2F9F1BFD620D}" srcOrd="0" destOrd="0" presId="urn:microsoft.com/office/officeart/2016/7/layout/VerticalDownArrowProcess"/>
    <dgm:cxn modelId="{031AC16D-11F3-45C4-8767-B35D46CC77B9}" srcId="{292883C5-8422-4D8D-8E0A-68B443B722BE}" destId="{96577A17-F21B-446A-A802-E3AA30D46B1E}" srcOrd="2" destOrd="0" parTransId="{E4832034-8462-4B5D-BEF9-21CBB385CF36}" sibTransId="{AB7BBD3E-8314-4EA0-9FE9-8949BE40FB21}"/>
    <dgm:cxn modelId="{E8594084-80B3-4182-8DF4-0D488A9A61B4}" type="presOf" srcId="{292883C5-8422-4D8D-8E0A-68B443B722BE}" destId="{1302883F-4C40-4544-A78D-17140A7C8DCF}" srcOrd="0" destOrd="0" presId="urn:microsoft.com/office/officeart/2016/7/layout/VerticalDownArrowProcess"/>
    <dgm:cxn modelId="{E1741A8B-2C1B-4C46-A379-DFC771F3639F}" type="presOf" srcId="{29A8D582-D23E-4F69-9F03-EA736CFAD9F5}" destId="{F001922B-6AA9-4389-A35E-4B480A70DCC4}" srcOrd="0" destOrd="0" presId="urn:microsoft.com/office/officeart/2016/7/layout/VerticalDownArrowProcess"/>
    <dgm:cxn modelId="{7C5E7992-F000-4719-A53D-A05CDEDCE0C8}" type="presOf" srcId="{96577A17-F21B-446A-A802-E3AA30D46B1E}" destId="{EAB95CD5-1188-4617-BBEB-B2578898F2A9}" srcOrd="1" destOrd="0" presId="urn:microsoft.com/office/officeart/2016/7/layout/VerticalDownArrowProcess"/>
    <dgm:cxn modelId="{DCE82494-B6CE-48B4-AD0A-FA1CDF8606EA}" type="presOf" srcId="{96577A17-F21B-446A-A802-E3AA30D46B1E}" destId="{A5C37CBB-1A2A-4898-9FC3-F86767363F47}" srcOrd="0" destOrd="0" presId="urn:microsoft.com/office/officeart/2016/7/layout/VerticalDownArrowProcess"/>
    <dgm:cxn modelId="{625EA097-20A5-41E4-9BBC-D429A6E88E93}" srcId="{16E05060-4D3B-47DA-89B0-32884C74F19E}" destId="{A0A088D4-61FA-40D2-946C-10038B0A904E}" srcOrd="2" destOrd="0" parTransId="{72EEEEB7-FE4A-4FA4-82BF-926C1575E5EB}" sibTransId="{D4745D08-9F68-4E98-AF96-AF8AB5983D83}"/>
    <dgm:cxn modelId="{D766DBA1-47C2-4D60-9BA1-B1BE834BD1EE}" srcId="{10B79087-614A-475D-8FF5-63AECB9102A8}" destId="{33B18225-8D5B-42BC-B710-95A2A9A6E17E}" srcOrd="1" destOrd="0" parTransId="{60FC9079-A5FF-41CB-A1EE-BB54BE8EB501}" sibTransId="{98A0413E-10DF-42CF-B36B-695D5C1D02ED}"/>
    <dgm:cxn modelId="{260506A2-5F03-4E4F-9780-76E6E9381C3B}" srcId="{292883C5-8422-4D8D-8E0A-68B443B722BE}" destId="{62896FB7-54A1-43E6-B2F6-88CAFA8C944E}" srcOrd="3" destOrd="0" parTransId="{6FC6E76A-8154-4361-A3A8-7F934B8D3CBD}" sibTransId="{E68A642B-36B0-4861-B59B-FDF84EB40A4C}"/>
    <dgm:cxn modelId="{285C24A3-7120-4ABE-A3AB-9316CFD6EE42}" type="presOf" srcId="{A0A088D4-61FA-40D2-946C-10038B0A904E}" destId="{F001922B-6AA9-4389-A35E-4B480A70DCC4}" srcOrd="0" destOrd="2" presId="urn:microsoft.com/office/officeart/2016/7/layout/VerticalDownArrowProcess"/>
    <dgm:cxn modelId="{EE1F27B3-F364-43D1-A407-2D980BA92310}" srcId="{16E05060-4D3B-47DA-89B0-32884C74F19E}" destId="{29A8D582-D23E-4F69-9F03-EA736CFAD9F5}" srcOrd="0" destOrd="0" parTransId="{E81610FD-DF90-49CB-B09E-E5C25F926DF4}" sibTransId="{17D33269-FC88-4C4D-B057-D0E4016DF4A4}"/>
    <dgm:cxn modelId="{55BFD8BA-0964-459E-8964-06536CC4E954}" type="presOf" srcId="{F099AAEE-2707-488B-B89E-ED14C074AB93}" destId="{C027278E-2869-4135-AAC3-0E552ABC689E}" srcOrd="0" destOrd="0" presId="urn:microsoft.com/office/officeart/2016/7/layout/VerticalDownArrowProcess"/>
    <dgm:cxn modelId="{7CFAFCC3-B13A-4B54-9315-3D52B3E01F82}" type="presOf" srcId="{4F5F3C57-067A-4A5E-9FD3-C18437A9A950}" destId="{AA6EFD02-3614-4C0F-A340-E80CFC4100CF}" srcOrd="0" destOrd="0" presId="urn:microsoft.com/office/officeart/2016/7/layout/VerticalDownArrowProcess"/>
    <dgm:cxn modelId="{E05FD3D1-6F05-4DCE-A1DD-3B232CDEF42B}" srcId="{16E05060-4D3B-47DA-89B0-32884C74F19E}" destId="{6D115376-5B9F-46A3-BCE8-C3E3050A6124}" srcOrd="1" destOrd="0" parTransId="{C9FCA9A9-D8E3-4F13-98B2-36E66EBB5A39}" sibTransId="{A52B46C8-C695-4040-BE8F-C92E10BA1D9B}"/>
    <dgm:cxn modelId="{73253ED4-8009-42BD-A30B-16313D60FAE7}" type="presOf" srcId="{10B79087-614A-475D-8FF5-63AECB9102A8}" destId="{9B118054-31CE-4065-AB53-B49F445E3C40}" srcOrd="1" destOrd="0" presId="urn:microsoft.com/office/officeart/2016/7/layout/VerticalDownArrowProcess"/>
    <dgm:cxn modelId="{B00506F7-D9A6-460E-82F0-8BF225C8CB57}" type="presOf" srcId="{16E05060-4D3B-47DA-89B0-32884C74F19E}" destId="{D31573B2-6DC9-4E22-85E1-D27CB43CD2D6}" srcOrd="0" destOrd="0" presId="urn:microsoft.com/office/officeart/2016/7/layout/VerticalDownArrowProcess"/>
    <dgm:cxn modelId="{93DFBEF7-B60B-4B35-9EBE-DCC6AC738598}" type="presOf" srcId="{62896FB7-54A1-43E6-B2F6-88CAFA8C944E}" destId="{6C20A02C-31A4-4198-8469-291119208723}" srcOrd="1" destOrd="0" presId="urn:microsoft.com/office/officeart/2016/7/layout/VerticalDownArrowProcess"/>
    <dgm:cxn modelId="{B21C3B85-B103-4815-8412-C18978E2516F}" type="presParOf" srcId="{1302883F-4C40-4544-A78D-17140A7C8DCF}" destId="{05A4B796-042E-47AB-83D8-306085BC85D8}" srcOrd="0" destOrd="0" presId="urn:microsoft.com/office/officeart/2016/7/layout/VerticalDownArrowProcess"/>
    <dgm:cxn modelId="{46C1FE9C-F0E4-4771-B622-D0DFA4CA280E}" type="presParOf" srcId="{05A4B796-042E-47AB-83D8-306085BC85D8}" destId="{AA6EFD02-3614-4C0F-A340-E80CFC4100CF}" srcOrd="0" destOrd="0" presId="urn:microsoft.com/office/officeart/2016/7/layout/VerticalDownArrowProcess"/>
    <dgm:cxn modelId="{FAD0FA93-8755-4F30-A0A0-EBA8EAAA0110}" type="presParOf" srcId="{05A4B796-042E-47AB-83D8-306085BC85D8}" destId="{2C29ECFA-C525-4EA9-8B3E-18984D03DEB9}" srcOrd="1" destOrd="0" presId="urn:microsoft.com/office/officeart/2016/7/layout/VerticalDownArrowProcess"/>
    <dgm:cxn modelId="{982FB81F-682B-4A7F-B9EA-CEE83DD9E2BC}" type="presParOf" srcId="{1302883F-4C40-4544-A78D-17140A7C8DCF}" destId="{132BC8EE-6012-4ED3-BC3B-336C8CB38D3E}" srcOrd="1" destOrd="0" presId="urn:microsoft.com/office/officeart/2016/7/layout/VerticalDownArrowProcess"/>
    <dgm:cxn modelId="{23E54634-4243-43F7-9B38-3C879821D8C2}" type="presParOf" srcId="{1302883F-4C40-4544-A78D-17140A7C8DCF}" destId="{5ED8EB79-71F1-4003-A440-485B1FE45EEE}" srcOrd="2" destOrd="0" presId="urn:microsoft.com/office/officeart/2016/7/layout/VerticalDownArrowProcess"/>
    <dgm:cxn modelId="{D445ED70-8915-4648-B2E6-0A8B6F558A32}" type="presParOf" srcId="{5ED8EB79-71F1-4003-A440-485B1FE45EEE}" destId="{205C629E-CE73-4DFA-B63B-98F2E16D135D}" srcOrd="0" destOrd="0" presId="urn:microsoft.com/office/officeart/2016/7/layout/VerticalDownArrowProcess"/>
    <dgm:cxn modelId="{3BEC5F3B-D8FA-4AA9-8F06-A225752F3C9C}" type="presParOf" srcId="{5ED8EB79-71F1-4003-A440-485B1FE45EEE}" destId="{6C20A02C-31A4-4198-8469-291119208723}" srcOrd="1" destOrd="0" presId="urn:microsoft.com/office/officeart/2016/7/layout/VerticalDownArrowProcess"/>
    <dgm:cxn modelId="{9E9D34FD-BF13-49DB-AC33-8DAA45CE6AB6}" type="presParOf" srcId="{5ED8EB79-71F1-4003-A440-485B1FE45EEE}" destId="{15F68CB4-51BA-470C-A9A0-B61145D6133E}" srcOrd="2" destOrd="0" presId="urn:microsoft.com/office/officeart/2016/7/layout/VerticalDownArrowProcess"/>
    <dgm:cxn modelId="{DDFF4D07-7070-4479-B356-5E0456F147DC}" type="presParOf" srcId="{1302883F-4C40-4544-A78D-17140A7C8DCF}" destId="{1FC8818E-D7E7-4BFD-9D4D-31AD8AE5F4E1}" srcOrd="3" destOrd="0" presId="urn:microsoft.com/office/officeart/2016/7/layout/VerticalDownArrowProcess"/>
    <dgm:cxn modelId="{BEE0F9FD-28C1-46FB-B6AC-AABCEFCCD321}" type="presParOf" srcId="{1302883F-4C40-4544-A78D-17140A7C8DCF}" destId="{2571CFF3-4EC6-4F01-A1FF-9207F4245623}" srcOrd="4" destOrd="0" presId="urn:microsoft.com/office/officeart/2016/7/layout/VerticalDownArrowProcess"/>
    <dgm:cxn modelId="{CADB126B-9B20-403D-975A-B728A4ACCDFF}" type="presParOf" srcId="{2571CFF3-4EC6-4F01-A1FF-9207F4245623}" destId="{A5C37CBB-1A2A-4898-9FC3-F86767363F47}" srcOrd="0" destOrd="0" presId="urn:microsoft.com/office/officeart/2016/7/layout/VerticalDownArrowProcess"/>
    <dgm:cxn modelId="{A9428C78-A309-41E7-9E69-9394D30A45DD}" type="presParOf" srcId="{2571CFF3-4EC6-4F01-A1FF-9207F4245623}" destId="{EAB95CD5-1188-4617-BBEB-B2578898F2A9}" srcOrd="1" destOrd="0" presId="urn:microsoft.com/office/officeart/2016/7/layout/VerticalDownArrowProcess"/>
    <dgm:cxn modelId="{2F116093-3390-4F79-806F-0D4165191BE8}" type="presParOf" srcId="{2571CFF3-4EC6-4F01-A1FF-9207F4245623}" destId="{86FDE569-8456-40AD-88F6-3E0DE3E84E86}" srcOrd="2" destOrd="0" presId="urn:microsoft.com/office/officeart/2016/7/layout/VerticalDownArrowProcess"/>
    <dgm:cxn modelId="{B97A6D69-E7FD-4F33-B851-05372EFA3F9F}" type="presParOf" srcId="{1302883F-4C40-4544-A78D-17140A7C8DCF}" destId="{0FDDFDFE-A787-4BC2-9404-719961FD8F34}" srcOrd="5" destOrd="0" presId="urn:microsoft.com/office/officeart/2016/7/layout/VerticalDownArrowProcess"/>
    <dgm:cxn modelId="{E5AC6F5A-FFC5-4B44-8D92-7DA97178D52C}" type="presParOf" srcId="{1302883F-4C40-4544-A78D-17140A7C8DCF}" destId="{0A8AA3E8-D793-4888-B345-3434FD08D044}" srcOrd="6" destOrd="0" presId="urn:microsoft.com/office/officeart/2016/7/layout/VerticalDownArrowProcess"/>
    <dgm:cxn modelId="{B4CC1FC4-4DF4-4174-AE74-6E7355AEF331}" type="presParOf" srcId="{0A8AA3E8-D793-4888-B345-3434FD08D044}" destId="{D31573B2-6DC9-4E22-85E1-D27CB43CD2D6}" srcOrd="0" destOrd="0" presId="urn:microsoft.com/office/officeart/2016/7/layout/VerticalDownArrowProcess"/>
    <dgm:cxn modelId="{837713C9-4065-4839-8E0A-2E9F9A42D1DB}" type="presParOf" srcId="{0A8AA3E8-D793-4888-B345-3434FD08D044}" destId="{83D47A08-5705-4283-946E-7A52910EF76D}" srcOrd="1" destOrd="0" presId="urn:microsoft.com/office/officeart/2016/7/layout/VerticalDownArrowProcess"/>
    <dgm:cxn modelId="{817CE1B1-29AE-4A55-9118-BCDBD8CFE470}" type="presParOf" srcId="{0A8AA3E8-D793-4888-B345-3434FD08D044}" destId="{F001922B-6AA9-4389-A35E-4B480A70DCC4}" srcOrd="2" destOrd="0" presId="urn:microsoft.com/office/officeart/2016/7/layout/VerticalDownArrowProcess"/>
    <dgm:cxn modelId="{BEA3964E-29D7-4712-BF14-EE9586C19455}" type="presParOf" srcId="{1302883F-4C40-4544-A78D-17140A7C8DCF}" destId="{783796A6-1178-4C0E-9D4B-985355AA0C5E}" srcOrd="7" destOrd="0" presId="urn:microsoft.com/office/officeart/2016/7/layout/VerticalDownArrowProcess"/>
    <dgm:cxn modelId="{4FBFB2DE-78D0-49E8-8AED-73D55CDA95FC}" type="presParOf" srcId="{1302883F-4C40-4544-A78D-17140A7C8DCF}" destId="{0C6D8B22-8F5D-4BF7-B56F-554F98E6A67B}" srcOrd="8" destOrd="0" presId="urn:microsoft.com/office/officeart/2016/7/layout/VerticalDownArrowProcess"/>
    <dgm:cxn modelId="{0F1D86F3-79C9-4FE9-BFC1-029D60565EA8}" type="presParOf" srcId="{0C6D8B22-8F5D-4BF7-B56F-554F98E6A67B}" destId="{50B1ECDF-C9E4-4DE2-8CE4-2F9F1BFD620D}" srcOrd="0" destOrd="0" presId="urn:microsoft.com/office/officeart/2016/7/layout/VerticalDownArrowProcess"/>
    <dgm:cxn modelId="{D4CA646D-7E81-42C2-807F-B2C173CDFCC4}" type="presParOf" srcId="{0C6D8B22-8F5D-4BF7-B56F-554F98E6A67B}" destId="{9B118054-31CE-4065-AB53-B49F445E3C40}" srcOrd="1" destOrd="0" presId="urn:microsoft.com/office/officeart/2016/7/layout/VerticalDownArrowProcess"/>
    <dgm:cxn modelId="{FB379449-5364-458A-B723-4FD5C7997F25}" type="presParOf" srcId="{0C6D8B22-8F5D-4BF7-B56F-554F98E6A67B}" destId="{C027278E-2869-4135-AAC3-0E552ABC689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11912E-777B-4F83-9BF5-8F14E7FBE77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FB33B56-ED54-4261-A620-CA4044956DC9}">
      <dgm:prSet/>
      <dgm:spPr/>
      <dgm:t>
        <a:bodyPr/>
        <a:lstStyle/>
        <a:p>
          <a:r>
            <a:rPr lang="en-GB"/>
            <a:t>BlueJ</a:t>
          </a:r>
          <a:endParaRPr lang="en-US"/>
        </a:p>
      </dgm:t>
    </dgm:pt>
    <dgm:pt modelId="{321C0911-2947-493F-B280-368CA70D90C3}" type="parTrans" cxnId="{8EC00B09-74E6-4E12-984D-2D1753F687C7}">
      <dgm:prSet/>
      <dgm:spPr/>
      <dgm:t>
        <a:bodyPr/>
        <a:lstStyle/>
        <a:p>
          <a:endParaRPr lang="en-US"/>
        </a:p>
      </dgm:t>
    </dgm:pt>
    <dgm:pt modelId="{C40F0839-AB2E-48A8-807F-B06EB102CF57}" type="sibTrans" cxnId="{8EC00B09-74E6-4E12-984D-2D1753F687C7}">
      <dgm:prSet/>
      <dgm:spPr/>
      <dgm:t>
        <a:bodyPr/>
        <a:lstStyle/>
        <a:p>
          <a:endParaRPr lang="en-US"/>
        </a:p>
      </dgm:t>
    </dgm:pt>
    <dgm:pt modelId="{D541280C-BF93-40E2-9E19-F07147AD11F2}">
      <dgm:prSet/>
      <dgm:spPr/>
      <dgm:t>
        <a:bodyPr/>
        <a:lstStyle/>
        <a:p>
          <a:r>
            <a:rPr lang="en-GB"/>
            <a:t>Text Editor</a:t>
          </a:r>
          <a:endParaRPr lang="en-US"/>
        </a:p>
      </dgm:t>
    </dgm:pt>
    <dgm:pt modelId="{9FF89478-3614-4934-8E2E-77CD679CBEEC}" type="parTrans" cxnId="{8B563E97-3BDD-4ADF-9229-15A4BB21FC43}">
      <dgm:prSet/>
      <dgm:spPr/>
      <dgm:t>
        <a:bodyPr/>
        <a:lstStyle/>
        <a:p>
          <a:endParaRPr lang="en-US"/>
        </a:p>
      </dgm:t>
    </dgm:pt>
    <dgm:pt modelId="{023DD30B-E48E-40F9-AF8E-2FBEC4363C4C}" type="sibTrans" cxnId="{8B563E97-3BDD-4ADF-9229-15A4BB21FC43}">
      <dgm:prSet/>
      <dgm:spPr/>
      <dgm:t>
        <a:bodyPr/>
        <a:lstStyle/>
        <a:p>
          <a:endParaRPr lang="en-US"/>
        </a:p>
      </dgm:t>
    </dgm:pt>
    <dgm:pt modelId="{23FE4BDC-3401-4AE1-B3A0-415F987B322E}">
      <dgm:prSet/>
      <dgm:spPr/>
      <dgm:t>
        <a:bodyPr/>
        <a:lstStyle/>
        <a:p>
          <a:r>
            <a:rPr lang="en-GB"/>
            <a:t>Visual Studio Code</a:t>
          </a:r>
          <a:endParaRPr lang="en-US"/>
        </a:p>
      </dgm:t>
    </dgm:pt>
    <dgm:pt modelId="{F6168BF0-C453-4934-9454-3C54CB54CE8B}" type="parTrans" cxnId="{61B3DCE5-9BB9-4320-BA99-E268D2BE65EC}">
      <dgm:prSet/>
      <dgm:spPr/>
      <dgm:t>
        <a:bodyPr/>
        <a:lstStyle/>
        <a:p>
          <a:endParaRPr lang="en-US"/>
        </a:p>
      </dgm:t>
    </dgm:pt>
    <dgm:pt modelId="{F89DEA06-3458-4442-B878-829F4A5E49B8}" type="sibTrans" cxnId="{61B3DCE5-9BB9-4320-BA99-E268D2BE65EC}">
      <dgm:prSet/>
      <dgm:spPr/>
      <dgm:t>
        <a:bodyPr/>
        <a:lstStyle/>
        <a:p>
          <a:endParaRPr lang="en-US"/>
        </a:p>
      </dgm:t>
    </dgm:pt>
    <dgm:pt modelId="{0460BAD5-1885-4325-8126-AC275CF6DD54}">
      <dgm:prSet/>
      <dgm:spPr/>
      <dgm:t>
        <a:bodyPr/>
        <a:lstStyle/>
        <a:p>
          <a:r>
            <a:rPr lang="en-GB"/>
            <a:t>Atom</a:t>
          </a:r>
          <a:endParaRPr lang="en-US"/>
        </a:p>
      </dgm:t>
    </dgm:pt>
    <dgm:pt modelId="{2ACEDAEB-0C3F-4C3F-9592-FAFB06E1A123}" type="parTrans" cxnId="{A45BE5A4-9807-4C49-B832-269BCF314322}">
      <dgm:prSet/>
      <dgm:spPr/>
      <dgm:t>
        <a:bodyPr/>
        <a:lstStyle/>
        <a:p>
          <a:endParaRPr lang="en-US"/>
        </a:p>
      </dgm:t>
    </dgm:pt>
    <dgm:pt modelId="{954EFDE6-222F-4029-8231-3B40D17C76B9}" type="sibTrans" cxnId="{A45BE5A4-9807-4C49-B832-269BCF314322}">
      <dgm:prSet/>
      <dgm:spPr/>
      <dgm:t>
        <a:bodyPr/>
        <a:lstStyle/>
        <a:p>
          <a:endParaRPr lang="en-US"/>
        </a:p>
      </dgm:t>
    </dgm:pt>
    <dgm:pt modelId="{4E901838-26DF-4601-B8C1-7DA78EEA2126}">
      <dgm:prSet/>
      <dgm:spPr/>
      <dgm:t>
        <a:bodyPr/>
        <a:lstStyle/>
        <a:p>
          <a:r>
            <a:rPr lang="en-GB" dirty="0"/>
            <a:t>Vim / </a:t>
          </a:r>
          <a:r>
            <a:rPr lang="en-GB" dirty="0" err="1"/>
            <a:t>Emacs</a:t>
          </a:r>
          <a:r>
            <a:rPr lang="en-GB" dirty="0"/>
            <a:t> (If you’re very brave!)</a:t>
          </a:r>
          <a:endParaRPr lang="en-US" dirty="0"/>
        </a:p>
      </dgm:t>
    </dgm:pt>
    <dgm:pt modelId="{04B9E3B3-BBEA-47F9-95F5-6D210134D298}" type="parTrans" cxnId="{FA2844B9-E5B5-4E9A-BD4D-DFAAE319A2D0}">
      <dgm:prSet/>
      <dgm:spPr/>
      <dgm:t>
        <a:bodyPr/>
        <a:lstStyle/>
        <a:p>
          <a:endParaRPr lang="en-US"/>
        </a:p>
      </dgm:t>
    </dgm:pt>
    <dgm:pt modelId="{637BB3FE-A28B-486E-AB80-FFC2782D4693}" type="sibTrans" cxnId="{FA2844B9-E5B5-4E9A-BD4D-DFAAE319A2D0}">
      <dgm:prSet/>
      <dgm:spPr/>
      <dgm:t>
        <a:bodyPr/>
        <a:lstStyle/>
        <a:p>
          <a:endParaRPr lang="en-US"/>
        </a:p>
      </dgm:t>
    </dgm:pt>
    <dgm:pt modelId="{9A61A112-BDB6-469C-AF52-91006DAEEBD5}">
      <dgm:prSet/>
      <dgm:spPr/>
      <dgm:t>
        <a:bodyPr/>
        <a:lstStyle/>
        <a:p>
          <a:r>
            <a:rPr lang="en-GB"/>
            <a:t>IDEs</a:t>
          </a:r>
          <a:endParaRPr lang="en-US"/>
        </a:p>
      </dgm:t>
    </dgm:pt>
    <dgm:pt modelId="{B100E597-F353-453D-975C-93F3F4C6972A}" type="parTrans" cxnId="{3FF6E53A-A31A-4A8B-8C4F-A5C4D9F1DD53}">
      <dgm:prSet/>
      <dgm:spPr/>
      <dgm:t>
        <a:bodyPr/>
        <a:lstStyle/>
        <a:p>
          <a:endParaRPr lang="en-US"/>
        </a:p>
      </dgm:t>
    </dgm:pt>
    <dgm:pt modelId="{25369BE4-62D9-4A3E-B89D-6EBEE8115676}" type="sibTrans" cxnId="{3FF6E53A-A31A-4A8B-8C4F-A5C4D9F1DD53}">
      <dgm:prSet/>
      <dgm:spPr/>
      <dgm:t>
        <a:bodyPr/>
        <a:lstStyle/>
        <a:p>
          <a:endParaRPr lang="en-US"/>
        </a:p>
      </dgm:t>
    </dgm:pt>
    <dgm:pt modelId="{19FADAEF-137D-45A4-B401-606916B1663C}">
      <dgm:prSet/>
      <dgm:spPr/>
      <dgm:t>
        <a:bodyPr/>
        <a:lstStyle/>
        <a:p>
          <a:r>
            <a:rPr lang="en-GB"/>
            <a:t>Visual Studio</a:t>
          </a:r>
          <a:endParaRPr lang="en-US"/>
        </a:p>
      </dgm:t>
    </dgm:pt>
    <dgm:pt modelId="{8818C977-7FB4-4C88-84E0-402418FA9F25}" type="parTrans" cxnId="{165DB1AA-9834-47E1-B02D-E24F51962233}">
      <dgm:prSet/>
      <dgm:spPr/>
      <dgm:t>
        <a:bodyPr/>
        <a:lstStyle/>
        <a:p>
          <a:endParaRPr lang="en-US"/>
        </a:p>
      </dgm:t>
    </dgm:pt>
    <dgm:pt modelId="{E894A188-BC16-4B23-98CD-1B00F4650DE0}" type="sibTrans" cxnId="{165DB1AA-9834-47E1-B02D-E24F51962233}">
      <dgm:prSet/>
      <dgm:spPr/>
      <dgm:t>
        <a:bodyPr/>
        <a:lstStyle/>
        <a:p>
          <a:endParaRPr lang="en-US"/>
        </a:p>
      </dgm:t>
    </dgm:pt>
    <dgm:pt modelId="{51ACC8DB-3EA6-4EFC-88EE-D1674EDC337B}">
      <dgm:prSet/>
      <dgm:spPr/>
      <dgm:t>
        <a:bodyPr/>
        <a:lstStyle/>
        <a:p>
          <a:r>
            <a:rPr lang="en-GB"/>
            <a:t>Xamarin</a:t>
          </a:r>
          <a:endParaRPr lang="en-US"/>
        </a:p>
      </dgm:t>
    </dgm:pt>
    <dgm:pt modelId="{B7D4DAB4-7641-42F8-8EA5-E273FB2FE3B3}" type="parTrans" cxnId="{F2086A4F-7B22-478B-B793-27A7BD2A988E}">
      <dgm:prSet/>
      <dgm:spPr/>
      <dgm:t>
        <a:bodyPr/>
        <a:lstStyle/>
        <a:p>
          <a:endParaRPr lang="en-US"/>
        </a:p>
      </dgm:t>
    </dgm:pt>
    <dgm:pt modelId="{D94D5BB3-F52D-435C-8A4F-D2FB36DEF0C5}" type="sibTrans" cxnId="{F2086A4F-7B22-478B-B793-27A7BD2A988E}">
      <dgm:prSet/>
      <dgm:spPr/>
      <dgm:t>
        <a:bodyPr/>
        <a:lstStyle/>
        <a:p>
          <a:endParaRPr lang="en-US"/>
        </a:p>
      </dgm:t>
    </dgm:pt>
    <dgm:pt modelId="{191C46B3-97DE-49E5-8333-EAC51D7AA14D}">
      <dgm:prSet/>
      <dgm:spPr/>
      <dgm:t>
        <a:bodyPr/>
        <a:lstStyle/>
        <a:p>
          <a:r>
            <a:rPr lang="en-GB"/>
            <a:t>Eclipse</a:t>
          </a:r>
          <a:endParaRPr lang="en-US"/>
        </a:p>
      </dgm:t>
    </dgm:pt>
    <dgm:pt modelId="{D2A770AF-A5F2-47D2-9419-38A91C7AA237}" type="parTrans" cxnId="{4AA9860B-17D3-4128-B367-6BD5B38DEAF8}">
      <dgm:prSet/>
      <dgm:spPr/>
      <dgm:t>
        <a:bodyPr/>
        <a:lstStyle/>
        <a:p>
          <a:endParaRPr lang="en-US"/>
        </a:p>
      </dgm:t>
    </dgm:pt>
    <dgm:pt modelId="{4EC6A9C4-687E-4395-92AF-77AF1A00F81C}" type="sibTrans" cxnId="{4AA9860B-17D3-4128-B367-6BD5B38DEAF8}">
      <dgm:prSet/>
      <dgm:spPr/>
      <dgm:t>
        <a:bodyPr/>
        <a:lstStyle/>
        <a:p>
          <a:endParaRPr lang="en-US"/>
        </a:p>
      </dgm:t>
    </dgm:pt>
    <dgm:pt modelId="{D050C16F-F8AC-4891-9009-179BE78FAFF5}">
      <dgm:prSet/>
      <dgm:spPr/>
      <dgm:t>
        <a:bodyPr/>
        <a:lstStyle/>
        <a:p>
          <a:r>
            <a:rPr lang="en-GB" dirty="0"/>
            <a:t>IntelliJ</a:t>
          </a:r>
          <a:endParaRPr lang="en-US" dirty="0"/>
        </a:p>
      </dgm:t>
    </dgm:pt>
    <dgm:pt modelId="{65E90719-5E98-46F0-B75E-DEE92BCD68B3}" type="parTrans" cxnId="{95E6B6AD-950D-4726-B111-1BA1ADEEED14}">
      <dgm:prSet/>
      <dgm:spPr/>
      <dgm:t>
        <a:bodyPr/>
        <a:lstStyle/>
        <a:p>
          <a:endParaRPr lang="en-US"/>
        </a:p>
      </dgm:t>
    </dgm:pt>
    <dgm:pt modelId="{46F524FC-4313-43E7-AB9B-80E110771BFA}" type="sibTrans" cxnId="{95E6B6AD-950D-4726-B111-1BA1ADEEED14}">
      <dgm:prSet/>
      <dgm:spPr/>
      <dgm:t>
        <a:bodyPr/>
        <a:lstStyle/>
        <a:p>
          <a:endParaRPr lang="en-US"/>
        </a:p>
      </dgm:t>
    </dgm:pt>
    <dgm:pt modelId="{C211B2D4-EE3A-434E-A721-C774672FFA5F}" type="pres">
      <dgm:prSet presAssocID="{6311912E-777B-4F83-9BF5-8F14E7FBE77D}" presName="Name0" presStyleCnt="0">
        <dgm:presLayoutVars>
          <dgm:dir/>
          <dgm:animLvl val="lvl"/>
          <dgm:resizeHandles val="exact"/>
        </dgm:presLayoutVars>
      </dgm:prSet>
      <dgm:spPr/>
    </dgm:pt>
    <dgm:pt modelId="{0A18B834-0F18-4E98-B7FB-9A227C61CB77}" type="pres">
      <dgm:prSet presAssocID="{9A61A112-BDB6-469C-AF52-91006DAEEBD5}" presName="boxAndChildren" presStyleCnt="0"/>
      <dgm:spPr/>
    </dgm:pt>
    <dgm:pt modelId="{0FC9D83F-A4F2-467F-A710-CDCFEA4B1F4C}" type="pres">
      <dgm:prSet presAssocID="{9A61A112-BDB6-469C-AF52-91006DAEEBD5}" presName="parentTextBox" presStyleLbl="alignNode1" presStyleIdx="0" presStyleCnt="3"/>
      <dgm:spPr/>
    </dgm:pt>
    <dgm:pt modelId="{C35FAAD1-DCE9-4D67-BD8F-FF0E1BF62714}" type="pres">
      <dgm:prSet presAssocID="{9A61A112-BDB6-469C-AF52-91006DAEEBD5}" presName="descendantBox" presStyleLbl="bgAccFollowNode1" presStyleIdx="0" presStyleCnt="3"/>
      <dgm:spPr/>
    </dgm:pt>
    <dgm:pt modelId="{40638F5A-9A6A-4DE4-9392-25748075D9F8}" type="pres">
      <dgm:prSet presAssocID="{023DD30B-E48E-40F9-AF8E-2FBEC4363C4C}" presName="sp" presStyleCnt="0"/>
      <dgm:spPr/>
    </dgm:pt>
    <dgm:pt modelId="{C8AE0142-EA36-4538-BBF0-BF3ACBB3F09D}" type="pres">
      <dgm:prSet presAssocID="{D541280C-BF93-40E2-9E19-F07147AD11F2}" presName="arrowAndChildren" presStyleCnt="0"/>
      <dgm:spPr/>
    </dgm:pt>
    <dgm:pt modelId="{CA5E89E7-3D4D-4481-B7FF-1F810CE37B11}" type="pres">
      <dgm:prSet presAssocID="{D541280C-BF93-40E2-9E19-F07147AD11F2}" presName="parentTextArrow" presStyleLbl="node1" presStyleIdx="0" presStyleCnt="1"/>
      <dgm:spPr/>
    </dgm:pt>
    <dgm:pt modelId="{BCAD0341-C7A9-42F3-B889-228C9FFE8E70}" type="pres">
      <dgm:prSet presAssocID="{D541280C-BF93-40E2-9E19-F07147AD11F2}" presName="arrow" presStyleLbl="alignNode1" presStyleIdx="1" presStyleCnt="3"/>
      <dgm:spPr/>
    </dgm:pt>
    <dgm:pt modelId="{0D100B86-8059-4563-8034-8B2800825CE0}" type="pres">
      <dgm:prSet presAssocID="{D541280C-BF93-40E2-9E19-F07147AD11F2}" presName="descendantArrow" presStyleLbl="bgAccFollowNode1" presStyleIdx="1" presStyleCnt="3"/>
      <dgm:spPr/>
    </dgm:pt>
    <dgm:pt modelId="{ED20B27D-5DEC-4AA2-9C7C-260841A4CF34}" type="pres">
      <dgm:prSet presAssocID="{C40F0839-AB2E-48A8-807F-B06EB102CF57}" presName="sp" presStyleCnt="0"/>
      <dgm:spPr/>
    </dgm:pt>
    <dgm:pt modelId="{FC8C92A9-2800-42A2-8D30-E25E3548671D}" type="pres">
      <dgm:prSet presAssocID="{AFB33B56-ED54-4261-A620-CA4044956DC9}" presName="arrowAndChildren" presStyleCnt="0"/>
      <dgm:spPr/>
    </dgm:pt>
    <dgm:pt modelId="{B17AC682-CA89-410C-9558-BC0F352246A7}" type="pres">
      <dgm:prSet presAssocID="{AFB33B56-ED54-4261-A620-CA4044956DC9}" presName="parentTextArrow" presStyleLbl="node1" presStyleIdx="0" presStyleCnt="1"/>
      <dgm:spPr/>
    </dgm:pt>
    <dgm:pt modelId="{C30F8DEE-E96F-4AE4-A96B-E5E1B372C657}" type="pres">
      <dgm:prSet presAssocID="{AFB33B56-ED54-4261-A620-CA4044956DC9}" presName="arrow" presStyleLbl="alignNode1" presStyleIdx="2" presStyleCnt="3"/>
      <dgm:spPr/>
    </dgm:pt>
    <dgm:pt modelId="{AA92ED5E-610C-44CE-B576-A8F2DB1FB949}" type="pres">
      <dgm:prSet presAssocID="{AFB33B56-ED54-4261-A620-CA4044956DC9}" presName="descendantArrow" presStyleLbl="bgAccFollowNode1" presStyleIdx="2" presStyleCnt="3"/>
      <dgm:spPr/>
    </dgm:pt>
  </dgm:ptLst>
  <dgm:cxnLst>
    <dgm:cxn modelId="{8EC00B09-74E6-4E12-984D-2D1753F687C7}" srcId="{6311912E-777B-4F83-9BF5-8F14E7FBE77D}" destId="{AFB33B56-ED54-4261-A620-CA4044956DC9}" srcOrd="0" destOrd="0" parTransId="{321C0911-2947-493F-B280-368CA70D90C3}" sibTransId="{C40F0839-AB2E-48A8-807F-B06EB102CF57}"/>
    <dgm:cxn modelId="{4AA9860B-17D3-4128-B367-6BD5B38DEAF8}" srcId="{9A61A112-BDB6-469C-AF52-91006DAEEBD5}" destId="{191C46B3-97DE-49E5-8333-EAC51D7AA14D}" srcOrd="2" destOrd="0" parTransId="{D2A770AF-A5F2-47D2-9419-38A91C7AA237}" sibTransId="{4EC6A9C4-687E-4395-92AF-77AF1A00F81C}"/>
    <dgm:cxn modelId="{3FF6E53A-A31A-4A8B-8C4F-A5C4D9F1DD53}" srcId="{6311912E-777B-4F83-9BF5-8F14E7FBE77D}" destId="{9A61A112-BDB6-469C-AF52-91006DAEEBD5}" srcOrd="2" destOrd="0" parTransId="{B100E597-F353-453D-975C-93F3F4C6972A}" sibTransId="{25369BE4-62D9-4A3E-B89D-6EBEE8115676}"/>
    <dgm:cxn modelId="{D7F4D03F-5D74-4504-8EE2-336AA5871441}" type="presOf" srcId="{6311912E-777B-4F83-9BF5-8F14E7FBE77D}" destId="{C211B2D4-EE3A-434E-A721-C774672FFA5F}" srcOrd="0" destOrd="0" presId="urn:microsoft.com/office/officeart/2016/7/layout/VerticalDownArrowProcess"/>
    <dgm:cxn modelId="{F2086A4F-7B22-478B-B793-27A7BD2A988E}" srcId="{9A61A112-BDB6-469C-AF52-91006DAEEBD5}" destId="{51ACC8DB-3EA6-4EFC-88EE-D1674EDC337B}" srcOrd="1" destOrd="0" parTransId="{B7D4DAB4-7641-42F8-8EA5-E273FB2FE3B3}" sibTransId="{D94D5BB3-F52D-435C-8A4F-D2FB36DEF0C5}"/>
    <dgm:cxn modelId="{18E85170-9C42-4975-B089-7F4B4494DCB0}" type="presOf" srcId="{D050C16F-F8AC-4891-9009-179BE78FAFF5}" destId="{C35FAAD1-DCE9-4D67-BD8F-FF0E1BF62714}" srcOrd="0" destOrd="3" presId="urn:microsoft.com/office/officeart/2016/7/layout/VerticalDownArrowProcess"/>
    <dgm:cxn modelId="{3A349A72-2890-4F95-A18A-8AE1DE1453FA}" type="presOf" srcId="{D541280C-BF93-40E2-9E19-F07147AD11F2}" destId="{BCAD0341-C7A9-42F3-B889-228C9FFE8E70}" srcOrd="1" destOrd="0" presId="urn:microsoft.com/office/officeart/2016/7/layout/VerticalDownArrowProcess"/>
    <dgm:cxn modelId="{62960057-F1D1-44CA-B43A-3B43C18FE968}" type="presOf" srcId="{51ACC8DB-3EA6-4EFC-88EE-D1674EDC337B}" destId="{C35FAAD1-DCE9-4D67-BD8F-FF0E1BF62714}" srcOrd="0" destOrd="1" presId="urn:microsoft.com/office/officeart/2016/7/layout/VerticalDownArrowProcess"/>
    <dgm:cxn modelId="{8B770586-D1AB-481F-A26A-AA51ED16366E}" type="presOf" srcId="{4E901838-26DF-4601-B8C1-7DA78EEA2126}" destId="{0D100B86-8059-4563-8034-8B2800825CE0}" srcOrd="0" destOrd="2" presId="urn:microsoft.com/office/officeart/2016/7/layout/VerticalDownArrowProcess"/>
    <dgm:cxn modelId="{8B563E97-3BDD-4ADF-9229-15A4BB21FC43}" srcId="{6311912E-777B-4F83-9BF5-8F14E7FBE77D}" destId="{D541280C-BF93-40E2-9E19-F07147AD11F2}" srcOrd="1" destOrd="0" parTransId="{9FF89478-3614-4934-8E2E-77CD679CBEEC}" sibTransId="{023DD30B-E48E-40F9-AF8E-2FBEC4363C4C}"/>
    <dgm:cxn modelId="{A45BE5A4-9807-4C49-B832-269BCF314322}" srcId="{D541280C-BF93-40E2-9E19-F07147AD11F2}" destId="{0460BAD5-1885-4325-8126-AC275CF6DD54}" srcOrd="1" destOrd="0" parTransId="{2ACEDAEB-0C3F-4C3F-9592-FAFB06E1A123}" sibTransId="{954EFDE6-222F-4029-8231-3B40D17C76B9}"/>
    <dgm:cxn modelId="{8C63A2A5-5C9D-4D52-A6E5-66F957879C32}" type="presOf" srcId="{191C46B3-97DE-49E5-8333-EAC51D7AA14D}" destId="{C35FAAD1-DCE9-4D67-BD8F-FF0E1BF62714}" srcOrd="0" destOrd="2" presId="urn:microsoft.com/office/officeart/2016/7/layout/VerticalDownArrowProcess"/>
    <dgm:cxn modelId="{236A38A9-510A-43A6-8C48-431873E59C25}" type="presOf" srcId="{AFB33B56-ED54-4261-A620-CA4044956DC9}" destId="{B17AC682-CA89-410C-9558-BC0F352246A7}" srcOrd="0" destOrd="0" presId="urn:microsoft.com/office/officeart/2016/7/layout/VerticalDownArrowProcess"/>
    <dgm:cxn modelId="{165DB1AA-9834-47E1-B02D-E24F51962233}" srcId="{9A61A112-BDB6-469C-AF52-91006DAEEBD5}" destId="{19FADAEF-137D-45A4-B401-606916B1663C}" srcOrd="0" destOrd="0" parTransId="{8818C977-7FB4-4C88-84E0-402418FA9F25}" sibTransId="{E894A188-BC16-4B23-98CD-1B00F4650DE0}"/>
    <dgm:cxn modelId="{95E6B6AD-950D-4726-B111-1BA1ADEEED14}" srcId="{9A61A112-BDB6-469C-AF52-91006DAEEBD5}" destId="{D050C16F-F8AC-4891-9009-179BE78FAFF5}" srcOrd="3" destOrd="0" parTransId="{65E90719-5E98-46F0-B75E-DEE92BCD68B3}" sibTransId="{46F524FC-4313-43E7-AB9B-80E110771BFA}"/>
    <dgm:cxn modelId="{EF3E76B6-F8A0-4AA3-A963-73BE5D7861BD}" type="presOf" srcId="{9A61A112-BDB6-469C-AF52-91006DAEEBD5}" destId="{0FC9D83F-A4F2-467F-A710-CDCFEA4B1F4C}" srcOrd="0" destOrd="0" presId="urn:microsoft.com/office/officeart/2016/7/layout/VerticalDownArrowProcess"/>
    <dgm:cxn modelId="{849A2CB7-8D5C-45A9-843B-C632EB889EB2}" type="presOf" srcId="{AFB33B56-ED54-4261-A620-CA4044956DC9}" destId="{C30F8DEE-E96F-4AE4-A96B-E5E1B372C657}" srcOrd="1" destOrd="0" presId="urn:microsoft.com/office/officeart/2016/7/layout/VerticalDownArrowProcess"/>
    <dgm:cxn modelId="{FA2844B9-E5B5-4E9A-BD4D-DFAAE319A2D0}" srcId="{D541280C-BF93-40E2-9E19-F07147AD11F2}" destId="{4E901838-26DF-4601-B8C1-7DA78EEA2126}" srcOrd="2" destOrd="0" parTransId="{04B9E3B3-BBEA-47F9-95F5-6D210134D298}" sibTransId="{637BB3FE-A28B-486E-AB80-FFC2782D4693}"/>
    <dgm:cxn modelId="{BE05F4C7-D48A-4ABD-8B41-7879CEA23949}" type="presOf" srcId="{19FADAEF-137D-45A4-B401-606916B1663C}" destId="{C35FAAD1-DCE9-4D67-BD8F-FF0E1BF62714}" srcOrd="0" destOrd="0" presId="urn:microsoft.com/office/officeart/2016/7/layout/VerticalDownArrowProcess"/>
    <dgm:cxn modelId="{9F699BDD-C59D-4A66-BD64-11D2FDB226CF}" type="presOf" srcId="{23FE4BDC-3401-4AE1-B3A0-415F987B322E}" destId="{0D100B86-8059-4563-8034-8B2800825CE0}" srcOrd="0" destOrd="0" presId="urn:microsoft.com/office/officeart/2016/7/layout/VerticalDownArrowProcess"/>
    <dgm:cxn modelId="{61B3DCE5-9BB9-4320-BA99-E268D2BE65EC}" srcId="{D541280C-BF93-40E2-9E19-F07147AD11F2}" destId="{23FE4BDC-3401-4AE1-B3A0-415F987B322E}" srcOrd="0" destOrd="0" parTransId="{F6168BF0-C453-4934-9454-3C54CB54CE8B}" sibTransId="{F89DEA06-3458-4442-B878-829F4A5E49B8}"/>
    <dgm:cxn modelId="{2F6BA8ED-FD39-4C01-A5AE-A2B01C7EE0F6}" type="presOf" srcId="{D541280C-BF93-40E2-9E19-F07147AD11F2}" destId="{CA5E89E7-3D4D-4481-B7FF-1F810CE37B11}" srcOrd="0" destOrd="0" presId="urn:microsoft.com/office/officeart/2016/7/layout/VerticalDownArrowProcess"/>
    <dgm:cxn modelId="{5B9C41EF-EF3F-4A39-BF61-4AF1F06BB2B5}" type="presOf" srcId="{0460BAD5-1885-4325-8126-AC275CF6DD54}" destId="{0D100B86-8059-4563-8034-8B2800825CE0}" srcOrd="0" destOrd="1" presId="urn:microsoft.com/office/officeart/2016/7/layout/VerticalDownArrowProcess"/>
    <dgm:cxn modelId="{D6CE254C-95EE-4422-89B6-A3A59D0AE94A}" type="presParOf" srcId="{C211B2D4-EE3A-434E-A721-C774672FFA5F}" destId="{0A18B834-0F18-4E98-B7FB-9A227C61CB77}" srcOrd="0" destOrd="0" presId="urn:microsoft.com/office/officeart/2016/7/layout/VerticalDownArrowProcess"/>
    <dgm:cxn modelId="{EDB5D0D9-0094-4BE4-918C-E7737DC1A089}" type="presParOf" srcId="{0A18B834-0F18-4E98-B7FB-9A227C61CB77}" destId="{0FC9D83F-A4F2-467F-A710-CDCFEA4B1F4C}" srcOrd="0" destOrd="0" presId="urn:microsoft.com/office/officeart/2016/7/layout/VerticalDownArrowProcess"/>
    <dgm:cxn modelId="{E6BC8D46-21D1-47F0-8A67-FF0FC207392C}" type="presParOf" srcId="{0A18B834-0F18-4E98-B7FB-9A227C61CB77}" destId="{C35FAAD1-DCE9-4D67-BD8F-FF0E1BF62714}" srcOrd="1" destOrd="0" presId="urn:microsoft.com/office/officeart/2016/7/layout/VerticalDownArrowProcess"/>
    <dgm:cxn modelId="{A4020168-601D-4D3D-9D10-7D4289AEBFAC}" type="presParOf" srcId="{C211B2D4-EE3A-434E-A721-C774672FFA5F}" destId="{40638F5A-9A6A-4DE4-9392-25748075D9F8}" srcOrd="1" destOrd="0" presId="urn:microsoft.com/office/officeart/2016/7/layout/VerticalDownArrowProcess"/>
    <dgm:cxn modelId="{C39E0C31-19CB-4F08-AC8A-95EA20F3EF53}" type="presParOf" srcId="{C211B2D4-EE3A-434E-A721-C774672FFA5F}" destId="{C8AE0142-EA36-4538-BBF0-BF3ACBB3F09D}" srcOrd="2" destOrd="0" presId="urn:microsoft.com/office/officeart/2016/7/layout/VerticalDownArrowProcess"/>
    <dgm:cxn modelId="{404D5B19-029B-4487-985D-D96CE0BB31CF}" type="presParOf" srcId="{C8AE0142-EA36-4538-BBF0-BF3ACBB3F09D}" destId="{CA5E89E7-3D4D-4481-B7FF-1F810CE37B11}" srcOrd="0" destOrd="0" presId="urn:microsoft.com/office/officeart/2016/7/layout/VerticalDownArrowProcess"/>
    <dgm:cxn modelId="{A15064C0-2CA5-43DA-A28D-E89AE8800FB6}" type="presParOf" srcId="{C8AE0142-EA36-4538-BBF0-BF3ACBB3F09D}" destId="{BCAD0341-C7A9-42F3-B889-228C9FFE8E70}" srcOrd="1" destOrd="0" presId="urn:microsoft.com/office/officeart/2016/7/layout/VerticalDownArrowProcess"/>
    <dgm:cxn modelId="{E2A84877-33D1-4B97-8D6C-2AC123F01D12}" type="presParOf" srcId="{C8AE0142-EA36-4538-BBF0-BF3ACBB3F09D}" destId="{0D100B86-8059-4563-8034-8B2800825CE0}" srcOrd="2" destOrd="0" presId="urn:microsoft.com/office/officeart/2016/7/layout/VerticalDownArrowProcess"/>
    <dgm:cxn modelId="{BC5D0E69-2A77-4E5D-9D69-E25B428FD786}" type="presParOf" srcId="{C211B2D4-EE3A-434E-A721-C774672FFA5F}" destId="{ED20B27D-5DEC-4AA2-9C7C-260841A4CF34}" srcOrd="3" destOrd="0" presId="urn:microsoft.com/office/officeart/2016/7/layout/VerticalDownArrowProcess"/>
    <dgm:cxn modelId="{BE932566-ECD9-47C8-ACD2-DCCC75235429}" type="presParOf" srcId="{C211B2D4-EE3A-434E-A721-C774672FFA5F}" destId="{FC8C92A9-2800-42A2-8D30-E25E3548671D}" srcOrd="4" destOrd="0" presId="urn:microsoft.com/office/officeart/2016/7/layout/VerticalDownArrowProcess"/>
    <dgm:cxn modelId="{ECCD4F44-8C45-44BA-9EDE-A28FCDAE8672}" type="presParOf" srcId="{FC8C92A9-2800-42A2-8D30-E25E3548671D}" destId="{B17AC682-CA89-410C-9558-BC0F352246A7}" srcOrd="0" destOrd="0" presId="urn:microsoft.com/office/officeart/2016/7/layout/VerticalDownArrowProcess"/>
    <dgm:cxn modelId="{B7E5076A-40BA-4512-A317-C4D968E9FAB2}" type="presParOf" srcId="{FC8C92A9-2800-42A2-8D30-E25E3548671D}" destId="{C30F8DEE-E96F-4AE4-A96B-E5E1B372C657}" srcOrd="1" destOrd="0" presId="urn:microsoft.com/office/officeart/2016/7/layout/VerticalDownArrowProcess"/>
    <dgm:cxn modelId="{30642E11-FD5F-4F10-AFF9-70DA7716C1DE}" type="presParOf" srcId="{FC8C92A9-2800-42A2-8D30-E25E3548671D}" destId="{AA92ED5E-610C-44CE-B576-A8F2DB1FB9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D71D-8CB4-48A0-9F28-099ACC38DC7B}">
      <dsp:nvSpPr>
        <dsp:cNvPr id="0" name=""/>
        <dsp:cNvSpPr/>
      </dsp:nvSpPr>
      <dsp:spPr>
        <a:xfrm>
          <a:off x="783629" y="1719939"/>
          <a:ext cx="62690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865AD-F0E6-4F10-ACFF-574B333A7C0B}">
      <dsp:nvSpPr>
        <dsp:cNvPr id="0" name=""/>
        <dsp:cNvSpPr/>
      </dsp:nvSpPr>
      <dsp:spPr>
        <a:xfrm>
          <a:off x="1448147" y="1667315"/>
          <a:ext cx="72093" cy="13518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3F0A0-4569-4B85-9DA1-2A4CB98C44CD}">
      <dsp:nvSpPr>
        <dsp:cNvPr id="0" name=""/>
        <dsp:cNvSpPr/>
      </dsp:nvSpPr>
      <dsp:spPr>
        <a:xfrm>
          <a:off x="411787" y="1426496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497745" y="1512454"/>
        <a:ext cx="415042" cy="415042"/>
      </dsp:txXfrm>
    </dsp:sp>
    <dsp:sp modelId="{7D7832E4-45E3-4FDB-BB1A-DF3E7DA3AA96}">
      <dsp:nvSpPr>
        <dsp:cNvPr id="0" name=""/>
        <dsp:cNvSpPr/>
      </dsp:nvSpPr>
      <dsp:spPr>
        <a:xfrm>
          <a:off x="0" y="2178780"/>
          <a:ext cx="141053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64" tIns="165100" rIns="1112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obvious</a:t>
          </a:r>
          <a:endParaRPr lang="en-US" sz="1100" kern="1200"/>
        </a:p>
      </dsp:txBody>
      <dsp:txXfrm>
        <a:off x="0" y="2460887"/>
        <a:ext cx="1410533" cy="1683493"/>
      </dsp:txXfrm>
    </dsp:sp>
    <dsp:sp modelId="{CB146379-310F-49FC-8F20-376445E53E9F}">
      <dsp:nvSpPr>
        <dsp:cNvPr id="0" name=""/>
        <dsp:cNvSpPr/>
      </dsp:nvSpPr>
      <dsp:spPr>
        <a:xfrm>
          <a:off x="1567259" y="1720426"/>
          <a:ext cx="141053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1DE92-9F4A-4815-BF43-6F84A1C4C2F9}">
      <dsp:nvSpPr>
        <dsp:cNvPr id="0" name=""/>
        <dsp:cNvSpPr/>
      </dsp:nvSpPr>
      <dsp:spPr>
        <a:xfrm>
          <a:off x="3015407" y="1667715"/>
          <a:ext cx="72093" cy="1356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F1652-0EA4-4B75-AEC0-A74E5AEF19CC}">
      <dsp:nvSpPr>
        <dsp:cNvPr id="0" name=""/>
        <dsp:cNvSpPr/>
      </dsp:nvSpPr>
      <dsp:spPr>
        <a:xfrm>
          <a:off x="1979046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65004" y="1512941"/>
        <a:ext cx="415042" cy="415042"/>
      </dsp:txXfrm>
    </dsp:sp>
    <dsp:sp modelId="{3A1F5668-93AF-45F8-8164-03D57450BBCC}">
      <dsp:nvSpPr>
        <dsp:cNvPr id="0" name=""/>
        <dsp:cNvSpPr/>
      </dsp:nvSpPr>
      <dsp:spPr>
        <a:xfrm>
          <a:off x="1567259" y="2180028"/>
          <a:ext cx="141053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64" tIns="165100" rIns="1112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Git and GitHub</a:t>
          </a:r>
          <a:endParaRPr lang="en-US" sz="1100" kern="1200"/>
        </a:p>
      </dsp:txBody>
      <dsp:txXfrm>
        <a:off x="1567259" y="2462135"/>
        <a:ext cx="1410533" cy="1683493"/>
      </dsp:txXfrm>
    </dsp:sp>
    <dsp:sp modelId="{9C9C9AF5-64D4-4DA9-8B70-0F06E72C4255}">
      <dsp:nvSpPr>
        <dsp:cNvPr id="0" name=""/>
        <dsp:cNvSpPr/>
      </dsp:nvSpPr>
      <dsp:spPr>
        <a:xfrm>
          <a:off x="3134519" y="1720426"/>
          <a:ext cx="141053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5FCB9-85B8-4BE2-B7F0-396219E3927F}">
      <dsp:nvSpPr>
        <dsp:cNvPr id="0" name=""/>
        <dsp:cNvSpPr/>
      </dsp:nvSpPr>
      <dsp:spPr>
        <a:xfrm>
          <a:off x="4582666" y="1667715"/>
          <a:ext cx="72093" cy="1356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5BCC2-5C17-4096-A572-16265F4F84DB}">
      <dsp:nvSpPr>
        <dsp:cNvPr id="0" name=""/>
        <dsp:cNvSpPr/>
      </dsp:nvSpPr>
      <dsp:spPr>
        <a:xfrm>
          <a:off x="3546306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32264" y="1512941"/>
        <a:ext cx="415042" cy="415042"/>
      </dsp:txXfrm>
    </dsp:sp>
    <dsp:sp modelId="{43A1704C-D4D9-41CF-9679-089A747B467F}">
      <dsp:nvSpPr>
        <dsp:cNvPr id="0" name=""/>
        <dsp:cNvSpPr/>
      </dsp:nvSpPr>
      <dsp:spPr>
        <a:xfrm>
          <a:off x="3134519" y="2180028"/>
          <a:ext cx="141053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64" tIns="165100" rIns="1112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Fixing Windows</a:t>
          </a:r>
          <a:endParaRPr lang="en-US" sz="1100" kern="1200"/>
        </a:p>
      </dsp:txBody>
      <dsp:txXfrm>
        <a:off x="3134519" y="2462135"/>
        <a:ext cx="1410533" cy="1683493"/>
      </dsp:txXfrm>
    </dsp:sp>
    <dsp:sp modelId="{6E7F2E51-1915-4DFF-88E3-A69CB318AD29}">
      <dsp:nvSpPr>
        <dsp:cNvPr id="0" name=""/>
        <dsp:cNvSpPr/>
      </dsp:nvSpPr>
      <dsp:spPr>
        <a:xfrm>
          <a:off x="4701778" y="1720426"/>
          <a:ext cx="7052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910BD-D1D9-4530-A671-7BAA1CC9BFCD}">
      <dsp:nvSpPr>
        <dsp:cNvPr id="0" name=""/>
        <dsp:cNvSpPr/>
      </dsp:nvSpPr>
      <dsp:spPr>
        <a:xfrm>
          <a:off x="5113565" y="1426983"/>
          <a:ext cx="586958" cy="58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7" tIns="22777" rIns="22777" bIns="227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</a:p>
      </dsp:txBody>
      <dsp:txXfrm>
        <a:off x="5199523" y="1512941"/>
        <a:ext cx="415042" cy="415042"/>
      </dsp:txXfrm>
    </dsp:sp>
    <dsp:sp modelId="{8CCEAB7E-BF8C-4B61-B862-84E0523A90B9}">
      <dsp:nvSpPr>
        <dsp:cNvPr id="0" name=""/>
        <dsp:cNvSpPr/>
      </dsp:nvSpPr>
      <dsp:spPr>
        <a:xfrm>
          <a:off x="4701778" y="2180028"/>
          <a:ext cx="141053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64" tIns="165100" rIns="11126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Some useful tools</a:t>
          </a:r>
          <a:endParaRPr lang="en-US" sz="1100" kern="1200"/>
        </a:p>
      </dsp:txBody>
      <dsp:txXfrm>
        <a:off x="4701778" y="2462135"/>
        <a:ext cx="1410533" cy="1683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47BFB-3851-4B95-9483-E4ED943D7C17}">
      <dsp:nvSpPr>
        <dsp:cNvPr id="0" name=""/>
        <dsp:cNvSpPr/>
      </dsp:nvSpPr>
      <dsp:spPr>
        <a:xfrm>
          <a:off x="1253807" y="1741"/>
          <a:ext cx="5015230" cy="17848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Hard work</a:t>
          </a:r>
        </a:p>
      </dsp:txBody>
      <dsp:txXfrm>
        <a:off x="1253807" y="1741"/>
        <a:ext cx="5015230" cy="1784821"/>
      </dsp:txXfrm>
    </dsp:sp>
    <dsp:sp modelId="{77AD9837-085E-468E-B2C9-725A9FE071A3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Work</a:t>
          </a:r>
        </a:p>
      </dsp:txBody>
      <dsp:txXfrm>
        <a:off x="0" y="1741"/>
        <a:ext cx="1253807" cy="1784821"/>
      </dsp:txXfrm>
    </dsp:sp>
    <dsp:sp modelId="{F071EC4A-EFBF-47B2-B1EA-7090DBD87208}">
      <dsp:nvSpPr>
        <dsp:cNvPr id="0" name=""/>
        <dsp:cNvSpPr/>
      </dsp:nvSpPr>
      <dsp:spPr>
        <a:xfrm>
          <a:off x="1253807" y="1893651"/>
          <a:ext cx="5015230" cy="17848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Stay OS Agnostic where possible</a:t>
          </a:r>
        </a:p>
      </dsp:txBody>
      <dsp:txXfrm>
        <a:off x="1253807" y="1893651"/>
        <a:ext cx="5015230" cy="1784821"/>
      </dsp:txXfrm>
    </dsp:sp>
    <dsp:sp modelId="{68C43C3B-60F9-49EF-A619-99DB9C9BC4A0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Stay</a:t>
          </a:r>
        </a:p>
      </dsp:txBody>
      <dsp:txXfrm>
        <a:off x="0" y="1893651"/>
        <a:ext cx="1253807" cy="1784821"/>
      </dsp:txXfrm>
    </dsp:sp>
    <dsp:sp modelId="{1C906346-66A8-4D38-993D-056EB3A43283}">
      <dsp:nvSpPr>
        <dsp:cNvPr id="0" name=""/>
        <dsp:cNvSpPr/>
      </dsp:nvSpPr>
      <dsp:spPr>
        <a:xfrm>
          <a:off x="1253807" y="3785562"/>
          <a:ext cx="5015230" cy="17848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</a:t>
          </a:r>
          <a:r>
            <a:rPr lang="en-US" sz="1800" kern="1200" dirty="0" err="1"/>
            <a:t>Organised</a:t>
          </a:r>
          <a:endParaRPr lang="en-US" sz="18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Trello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Google Keep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Taiga.io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GitHub Projects</a:t>
          </a:r>
        </a:p>
      </dsp:txBody>
      <dsp:txXfrm>
        <a:off x="1253807" y="3785562"/>
        <a:ext cx="5015230" cy="1784821"/>
      </dsp:txXfrm>
    </dsp:sp>
    <dsp:sp modelId="{40FBD449-F968-4378-9122-2B86CD37BEE4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Keep</a:t>
          </a:r>
        </a:p>
      </dsp:txBody>
      <dsp:txXfrm>
        <a:off x="0" y="3785562"/>
        <a:ext cx="1253807" cy="1784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F74AC-1D73-4680-8B4F-C75E2536531F}">
      <dsp:nvSpPr>
        <dsp:cNvPr id="0" name=""/>
        <dsp:cNvSpPr/>
      </dsp:nvSpPr>
      <dsp:spPr>
        <a:xfrm>
          <a:off x="4193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It’s the industry standard</a:t>
          </a:r>
          <a:endParaRPr lang="en-US" sz="1500" kern="1200"/>
        </a:p>
      </dsp:txBody>
      <dsp:txXfrm>
        <a:off x="4193" y="1481731"/>
        <a:ext cx="2313123" cy="1387874"/>
      </dsp:txXfrm>
    </dsp:sp>
    <dsp:sp modelId="{4EFAC7A7-EB9F-4648-A77B-494AA89333A6}">
      <dsp:nvSpPr>
        <dsp:cNvPr id="0" name=""/>
        <dsp:cNvSpPr/>
      </dsp:nvSpPr>
      <dsp:spPr>
        <a:xfrm>
          <a:off x="2352952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F2AB-8260-4B9E-9964-F94314A3BCC9}">
      <dsp:nvSpPr>
        <dsp:cNvPr id="0" name=""/>
        <dsp:cNvSpPr/>
      </dsp:nvSpPr>
      <dsp:spPr>
        <a:xfrm>
          <a:off x="2735556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Everyone used SVN, now everyone wants to use Git</a:t>
          </a:r>
          <a:endParaRPr lang="en-US" sz="1500" kern="1200"/>
        </a:p>
      </dsp:txBody>
      <dsp:txXfrm>
        <a:off x="2735556" y="1481731"/>
        <a:ext cx="2313123" cy="1387874"/>
      </dsp:txXfrm>
    </dsp:sp>
    <dsp:sp modelId="{2EF4095A-6EB6-41F9-82B5-EA7314B8C362}">
      <dsp:nvSpPr>
        <dsp:cNvPr id="0" name=""/>
        <dsp:cNvSpPr/>
      </dsp:nvSpPr>
      <dsp:spPr>
        <a:xfrm>
          <a:off x="5084315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D10A2-02C5-4892-A52C-F2EC29F1DA5B}">
      <dsp:nvSpPr>
        <dsp:cNvPr id="0" name=""/>
        <dsp:cNvSpPr/>
      </dsp:nvSpPr>
      <dsp:spPr>
        <a:xfrm>
          <a:off x="5466919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Git is used to maintain both Windows and Linux source code</a:t>
          </a:r>
          <a:endParaRPr lang="en-US" sz="1500" kern="1200"/>
        </a:p>
      </dsp:txBody>
      <dsp:txXfrm>
        <a:off x="5466919" y="1481731"/>
        <a:ext cx="2313123" cy="1387874"/>
      </dsp:txXfrm>
    </dsp:sp>
    <dsp:sp modelId="{42FB2F85-F0DE-4CE0-B0D0-2D4DF4AC28F3}">
      <dsp:nvSpPr>
        <dsp:cNvPr id="0" name=""/>
        <dsp:cNvSpPr/>
      </dsp:nvSpPr>
      <dsp:spPr>
        <a:xfrm>
          <a:off x="7815678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2C9FF-C212-4189-88B2-F4DDD1395AD1}">
      <dsp:nvSpPr>
        <dsp:cNvPr id="0" name=""/>
        <dsp:cNvSpPr/>
      </dsp:nvSpPr>
      <dsp:spPr>
        <a:xfrm>
          <a:off x="8198282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Git is fast, maintains data integrity, and supports distributed and non-linear workflows – Dr Wikipedia</a:t>
          </a:r>
          <a:endParaRPr lang="en-US" sz="1500" kern="1200"/>
        </a:p>
      </dsp:txBody>
      <dsp:txXfrm>
        <a:off x="8198282" y="1481731"/>
        <a:ext cx="2313123" cy="1387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FD02-3614-4C0F-A340-E80CFC4100CF}">
      <dsp:nvSpPr>
        <dsp:cNvPr id="0" name=""/>
        <dsp:cNvSpPr/>
      </dsp:nvSpPr>
      <dsp:spPr>
        <a:xfrm>
          <a:off x="0" y="4784520"/>
          <a:ext cx="1567259" cy="784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Follow the in-terminal instructions to set up a Unix account</a:t>
          </a:r>
          <a:endParaRPr lang="en-US" sz="1300" kern="1200"/>
        </a:p>
      </dsp:txBody>
      <dsp:txXfrm>
        <a:off x="0" y="4784520"/>
        <a:ext cx="1567259" cy="784940"/>
      </dsp:txXfrm>
    </dsp:sp>
    <dsp:sp modelId="{2C29ECFA-C525-4EA9-8B3E-18984D03DEB9}">
      <dsp:nvSpPr>
        <dsp:cNvPr id="0" name=""/>
        <dsp:cNvSpPr/>
      </dsp:nvSpPr>
      <dsp:spPr>
        <a:xfrm>
          <a:off x="1567259" y="4784520"/>
          <a:ext cx="4701778" cy="78494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C629E-CE73-4DFA-B63B-98F2E16D135D}">
      <dsp:nvSpPr>
        <dsp:cNvPr id="0" name=""/>
        <dsp:cNvSpPr/>
      </dsp:nvSpPr>
      <dsp:spPr>
        <a:xfrm rot="10800000">
          <a:off x="0" y="3589056"/>
          <a:ext cx="1567259" cy="7847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Search “Bash” to use WSL</a:t>
          </a:r>
          <a:endParaRPr lang="en-US" sz="1300" kern="1200"/>
        </a:p>
      </dsp:txBody>
      <dsp:txXfrm rot="10800000">
        <a:off x="0" y="3589056"/>
        <a:ext cx="1567259" cy="509877"/>
      </dsp:txXfrm>
    </dsp:sp>
    <dsp:sp modelId="{6C20A02C-31A4-4198-8469-291119208723}">
      <dsp:nvSpPr>
        <dsp:cNvPr id="0" name=""/>
        <dsp:cNvSpPr/>
      </dsp:nvSpPr>
      <dsp:spPr>
        <a:xfrm rot="10800000">
          <a:off x="0" y="3589056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Search “Bash” to use WSL</a:t>
          </a:r>
          <a:endParaRPr lang="en-US" sz="1300" kern="1200"/>
        </a:p>
      </dsp:txBody>
      <dsp:txXfrm rot="10800000">
        <a:off x="0" y="3589056"/>
        <a:ext cx="1567259" cy="509877"/>
      </dsp:txXfrm>
    </dsp:sp>
    <dsp:sp modelId="{15F68CB4-51BA-470C-A9A0-B61145D6133E}">
      <dsp:nvSpPr>
        <dsp:cNvPr id="0" name=""/>
        <dsp:cNvSpPr/>
      </dsp:nvSpPr>
      <dsp:spPr>
        <a:xfrm>
          <a:off x="1567259" y="3589056"/>
          <a:ext cx="4701778" cy="784704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37CBB-1A2A-4898-9FC3-F86767363F47}">
      <dsp:nvSpPr>
        <dsp:cNvPr id="0" name=""/>
        <dsp:cNvSpPr/>
      </dsp:nvSpPr>
      <dsp:spPr>
        <a:xfrm rot="10800000">
          <a:off x="0" y="2393592"/>
          <a:ext cx="1567259" cy="7847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Restart</a:t>
          </a:r>
          <a:endParaRPr lang="en-US" sz="1300" kern="1200"/>
        </a:p>
      </dsp:txBody>
      <dsp:txXfrm rot="10800000">
        <a:off x="0" y="2393592"/>
        <a:ext cx="1567259" cy="509877"/>
      </dsp:txXfrm>
    </dsp:sp>
    <dsp:sp modelId="{EAB95CD5-1188-4617-BBEB-B2578898F2A9}">
      <dsp:nvSpPr>
        <dsp:cNvPr id="0" name=""/>
        <dsp:cNvSpPr/>
      </dsp:nvSpPr>
      <dsp:spPr>
        <a:xfrm rot="10800000">
          <a:off x="0" y="2393592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Restart</a:t>
          </a:r>
          <a:endParaRPr lang="en-US" sz="1300" kern="1200"/>
        </a:p>
      </dsp:txBody>
      <dsp:txXfrm rot="10800000">
        <a:off x="0" y="2393592"/>
        <a:ext cx="1567259" cy="509877"/>
      </dsp:txXfrm>
    </dsp:sp>
    <dsp:sp modelId="{86FDE569-8456-40AD-88F6-3E0DE3E84E86}">
      <dsp:nvSpPr>
        <dsp:cNvPr id="0" name=""/>
        <dsp:cNvSpPr/>
      </dsp:nvSpPr>
      <dsp:spPr>
        <a:xfrm>
          <a:off x="1567259" y="2393592"/>
          <a:ext cx="4701778" cy="784704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47A08-5705-4283-946E-7A52910EF76D}">
      <dsp:nvSpPr>
        <dsp:cNvPr id="0" name=""/>
        <dsp:cNvSpPr/>
      </dsp:nvSpPr>
      <dsp:spPr>
        <a:xfrm rot="10800000">
          <a:off x="0" y="1198127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Enable WSL</a:t>
          </a:r>
          <a:endParaRPr lang="en-US" sz="1300" kern="1200"/>
        </a:p>
      </dsp:txBody>
      <dsp:txXfrm rot="-10800000">
        <a:off x="0" y="1198127"/>
        <a:ext cx="1567259" cy="784704"/>
      </dsp:txXfrm>
    </dsp:sp>
    <dsp:sp modelId="{F001922B-6AA9-4389-A35E-4B480A70DCC4}">
      <dsp:nvSpPr>
        <dsp:cNvPr id="0" name=""/>
        <dsp:cNvSpPr/>
      </dsp:nvSpPr>
      <dsp:spPr>
        <a:xfrm>
          <a:off x="1567259" y="1198127"/>
          <a:ext cx="4701778" cy="784704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Start &gt; Search &gt; “Turn Windows features on or off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Open Windows Features menu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Select the “Windows Subsystem for Linux (beta)” option</a:t>
          </a:r>
          <a:endParaRPr lang="en-US" sz="1100" kern="1200"/>
        </a:p>
      </dsp:txBody>
      <dsp:txXfrm>
        <a:off x="1567259" y="1198127"/>
        <a:ext cx="4701778" cy="784704"/>
      </dsp:txXfrm>
    </dsp:sp>
    <dsp:sp modelId="{9B118054-31CE-4065-AB53-B49F445E3C40}">
      <dsp:nvSpPr>
        <dsp:cNvPr id="0" name=""/>
        <dsp:cNvSpPr/>
      </dsp:nvSpPr>
      <dsp:spPr>
        <a:xfrm rot="10800000">
          <a:off x="0" y="2663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92456" rIns="1114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Enable Developer Mode</a:t>
          </a:r>
          <a:endParaRPr lang="en-US" sz="1300" kern="1200"/>
        </a:p>
      </dsp:txBody>
      <dsp:txXfrm rot="-10800000">
        <a:off x="0" y="2663"/>
        <a:ext cx="1567259" cy="784704"/>
      </dsp:txXfrm>
    </dsp:sp>
    <dsp:sp modelId="{C027278E-2869-4135-AAC3-0E552ABC689E}">
      <dsp:nvSpPr>
        <dsp:cNvPr id="0" name=""/>
        <dsp:cNvSpPr/>
      </dsp:nvSpPr>
      <dsp:spPr>
        <a:xfrm>
          <a:off x="1567259" y="2663"/>
          <a:ext cx="4701778" cy="784704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Settings &gt; Update and Security &gt; For Developers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Select “Developer Mode”</a:t>
          </a:r>
          <a:endParaRPr lang="en-US" sz="1100" kern="1200"/>
        </a:p>
      </dsp:txBody>
      <dsp:txXfrm>
        <a:off x="1567259" y="2663"/>
        <a:ext cx="4701778" cy="784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9D83F-A4F2-467F-A710-CDCFEA4B1F4C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20472" rIns="11146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IDEs</a:t>
          </a:r>
          <a:endParaRPr lang="en-US" sz="3100" kern="1200"/>
        </a:p>
      </dsp:txBody>
      <dsp:txXfrm>
        <a:off x="0" y="4194433"/>
        <a:ext cx="1567259" cy="1376706"/>
      </dsp:txXfrm>
    </dsp:sp>
    <dsp:sp modelId="{C35FAAD1-DCE9-4D67-BD8F-FF0E1BF62714}">
      <dsp:nvSpPr>
        <dsp:cNvPr id="0" name=""/>
        <dsp:cNvSpPr/>
      </dsp:nvSpPr>
      <dsp:spPr>
        <a:xfrm>
          <a:off x="1567259" y="4194433"/>
          <a:ext cx="4701778" cy="1376706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77800" rIns="9537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Visual Studio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Xamarin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Eclipse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IntelliJ</a:t>
          </a:r>
          <a:endParaRPr lang="en-US" sz="1400" kern="1200" dirty="0"/>
        </a:p>
      </dsp:txBody>
      <dsp:txXfrm>
        <a:off x="1567259" y="4194433"/>
        <a:ext cx="4701778" cy="1376706"/>
      </dsp:txXfrm>
    </dsp:sp>
    <dsp:sp modelId="{BCAD0341-C7A9-42F3-B889-228C9FFE8E70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20472" rIns="11146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Text Editor</a:t>
          </a:r>
          <a:endParaRPr lang="en-US" sz="3100" kern="1200"/>
        </a:p>
      </dsp:txBody>
      <dsp:txXfrm rot="-10800000">
        <a:off x="0" y="2097709"/>
        <a:ext cx="1567259" cy="1376293"/>
      </dsp:txXfrm>
    </dsp:sp>
    <dsp:sp modelId="{0D100B86-8059-4563-8034-8B2800825CE0}">
      <dsp:nvSpPr>
        <dsp:cNvPr id="0" name=""/>
        <dsp:cNvSpPr/>
      </dsp:nvSpPr>
      <dsp:spPr>
        <a:xfrm>
          <a:off x="1567259" y="2097709"/>
          <a:ext cx="4701778" cy="137629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77800" rIns="9537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Visual Studio Code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Atom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Vim / </a:t>
          </a:r>
          <a:r>
            <a:rPr lang="en-GB" sz="1400" kern="1200" dirty="0" err="1"/>
            <a:t>Emacs</a:t>
          </a:r>
          <a:r>
            <a:rPr lang="en-GB" sz="1400" kern="1200" dirty="0"/>
            <a:t> (If you’re very brave!)</a:t>
          </a:r>
          <a:endParaRPr lang="en-US" sz="1400" kern="1200" dirty="0"/>
        </a:p>
      </dsp:txBody>
      <dsp:txXfrm>
        <a:off x="1567259" y="2097709"/>
        <a:ext cx="4701778" cy="1376293"/>
      </dsp:txXfrm>
    </dsp:sp>
    <dsp:sp modelId="{B17AC682-CA89-410C-9558-BC0F352246A7}">
      <dsp:nvSpPr>
        <dsp:cNvPr id="0" name=""/>
        <dsp:cNvSpPr/>
      </dsp:nvSpPr>
      <dsp:spPr>
        <a:xfrm rot="10800000">
          <a:off x="0" y="984"/>
          <a:ext cx="1567259" cy="13762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20472" rIns="11146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BlueJ</a:t>
          </a:r>
          <a:endParaRPr lang="en-US" sz="3100" kern="1200"/>
        </a:p>
      </dsp:txBody>
      <dsp:txXfrm rot="10800000">
        <a:off x="0" y="984"/>
        <a:ext cx="1567259" cy="894274"/>
      </dsp:txXfrm>
    </dsp:sp>
    <dsp:sp modelId="{C30F8DEE-E96F-4AE4-A96B-E5E1B372C657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20472" rIns="111463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BlueJ</a:t>
          </a:r>
          <a:endParaRPr lang="en-US" sz="3100" kern="1200"/>
        </a:p>
      </dsp:txBody>
      <dsp:txXfrm rot="10800000">
        <a:off x="0" y="984"/>
        <a:ext cx="1567259" cy="894274"/>
      </dsp:txXfrm>
    </dsp:sp>
    <dsp:sp modelId="{AA92ED5E-610C-44CE-B576-A8F2DB1FB949}">
      <dsp:nvSpPr>
        <dsp:cNvPr id="0" name=""/>
        <dsp:cNvSpPr/>
      </dsp:nvSpPr>
      <dsp:spPr>
        <a:xfrm>
          <a:off x="1567259" y="984"/>
          <a:ext cx="4701778" cy="137629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3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3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9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CF07-5190-4FDC-A787-019CF4C1215A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E24A-CD9B-4828-81BC-E99EEE6F6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1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mder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 Computing Degree with 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sz="2000">
                <a:solidFill>
                  <a:schemeClr val="accent1"/>
                </a:solidFill>
              </a:rPr>
              <a:t>Some tools and skills that make Computing just that little bit easier</a:t>
            </a:r>
          </a:p>
        </p:txBody>
      </p:sp>
    </p:spTree>
    <p:extLst>
      <p:ext uri="{BB962C8B-B14F-4D97-AF65-F5344CB8AC3E}">
        <p14:creationId xmlns:p14="http://schemas.microsoft.com/office/powerpoint/2010/main" val="187150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Fixing Windows: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Enabling Windows Subsystem for Linux</a:t>
            </a: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055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818624" y="3192216"/>
            <a:ext cx="2961128" cy="2665237"/>
            <a:chOff x="8745002" y="1961963"/>
            <a:chExt cx="2608798" cy="23030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5002" y="1961963"/>
              <a:ext cx="2608798" cy="230307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824402" y="3282178"/>
              <a:ext cx="1624614" cy="2067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729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Fixing Windows: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Getting a decent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Command Prompt sucks</a:t>
            </a:r>
          </a:p>
          <a:p>
            <a:r>
              <a:rPr lang="en-GB" sz="2400"/>
              <a:t>Two Alternatives</a:t>
            </a:r>
          </a:p>
          <a:p>
            <a:pPr lvl="1"/>
            <a:r>
              <a:rPr lang="en-GB"/>
              <a:t>ConEmu</a:t>
            </a:r>
            <a:endParaRPr lang="en-GB" dirty="0"/>
          </a:p>
          <a:p>
            <a:pPr lvl="1"/>
            <a:r>
              <a:rPr lang="en-GB"/>
              <a:t>CMDer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6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Fixing Windows: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Getting CMDer Up and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Download from </a:t>
            </a:r>
            <a:r>
              <a:rPr lang="en-GB" sz="2400" dirty="0">
                <a:hlinkClick r:id="rId2"/>
              </a:rPr>
              <a:t>http://cmder.net/</a:t>
            </a:r>
            <a:endParaRPr lang="en-GB" sz="2400" dirty="0"/>
          </a:p>
          <a:p>
            <a:r>
              <a:rPr lang="en-GB" sz="2400" dirty="0"/>
              <a:t>Remember to add a reference to Bash on Windows!</a:t>
            </a:r>
          </a:p>
        </p:txBody>
      </p:sp>
    </p:spTree>
    <p:extLst>
      <p:ext uri="{BB962C8B-B14F-4D97-AF65-F5344CB8AC3E}">
        <p14:creationId xmlns:p14="http://schemas.microsoft.com/office/powerpoint/2010/main" val="28555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Some Useful Tools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60812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44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Tools and Skills Covered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4641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Obvious Things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321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5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799179" y="640080"/>
            <a:ext cx="3497580" cy="557784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GB" sz="4100">
                <a:solidFill>
                  <a:srgbClr val="FFFFFF"/>
                </a:solidFill>
              </a:rPr>
              <a:t>Git and GitHub:</a:t>
            </a:r>
            <a:br>
              <a:rPr lang="en-GB" sz="4100">
                <a:solidFill>
                  <a:srgbClr val="FFFFFF"/>
                </a:solidFill>
              </a:rPr>
            </a:br>
            <a:r>
              <a:rPr lang="en-GB" sz="4100">
                <a:solidFill>
                  <a:srgbClr val="FFFFFF"/>
                </a:solidFill>
              </a:rPr>
              <a:t>Say Goodbye to Folder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rgbClr val="FFFFFF"/>
                </a:solidFill>
              </a:rPr>
              <a:t>One way of being able to save changes to your code is to copy and paste it to different version names</a:t>
            </a:r>
          </a:p>
          <a:p>
            <a:r>
              <a:rPr lang="en-GB" sz="1800">
                <a:solidFill>
                  <a:srgbClr val="FFFFFF"/>
                </a:solidFill>
              </a:rPr>
              <a:t>Another way would be to use a Version Control system</a:t>
            </a:r>
          </a:p>
          <a:p>
            <a:r>
              <a:rPr lang="en-GB" sz="1800">
                <a:solidFill>
                  <a:srgbClr val="FFFFFF"/>
                </a:solidFill>
              </a:rPr>
              <a:t>There are a few available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Git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320810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Git and GitHub:</a:t>
            </a:r>
            <a:br>
              <a:rPr lang="en-GB" dirty="0"/>
            </a:br>
            <a:r>
              <a:rPr lang="en-GB" dirty="0"/>
              <a:t>Why Git?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1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19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17" y="1425048"/>
            <a:ext cx="4007904" cy="4007904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Git and GitHub:</a:t>
            </a:r>
            <a:br>
              <a:rPr lang="en-GB" sz="4100">
                <a:solidFill>
                  <a:srgbClr val="FFFFFF"/>
                </a:solidFill>
              </a:rPr>
            </a:br>
            <a:r>
              <a:rPr lang="en-GB" sz="4100">
                <a:solidFill>
                  <a:srgbClr val="FFFFFF"/>
                </a:solidFill>
              </a:rPr>
              <a:t>Git’s power up,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rgbClr val="FFFFFF"/>
                </a:solidFill>
              </a:rPr>
              <a:t>Git is great and all, but you’ll want to keep your code on a server so you can get it from other computers</a:t>
            </a:r>
          </a:p>
          <a:p>
            <a:r>
              <a:rPr lang="en-GB" sz="1800">
                <a:solidFill>
                  <a:srgbClr val="FFFFFF"/>
                </a:solidFill>
              </a:rPr>
              <a:t>There are alternatives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GitLab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BitBucket</a:t>
            </a:r>
          </a:p>
          <a:p>
            <a:r>
              <a:rPr lang="en-GB" sz="1800">
                <a:solidFill>
                  <a:srgbClr val="FFFFFF"/>
                </a:solidFill>
              </a:rPr>
              <a:t>GitHub Student Pack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GitHub pro for free whilst you’re studying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NetBeans products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AWS Codes</a:t>
            </a:r>
          </a:p>
          <a:p>
            <a:pPr lvl="1"/>
            <a:r>
              <a:rPr lang="en-GB" sz="1800">
                <a:solidFill>
                  <a:srgbClr val="FFFFFF"/>
                </a:solidFill>
              </a:rPr>
              <a:t>Loads more</a:t>
            </a:r>
          </a:p>
        </p:txBody>
      </p:sp>
    </p:spTree>
    <p:extLst>
      <p:ext uri="{BB962C8B-B14F-4D97-AF65-F5344CB8AC3E}">
        <p14:creationId xmlns:p14="http://schemas.microsoft.com/office/powerpoint/2010/main" val="26030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Git and GitHub: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Learn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An upcoming Computing Society talk on getting up and running on Git and GitHub coming soon!</a:t>
            </a:r>
          </a:p>
        </p:txBody>
      </p:sp>
    </p:spTree>
    <p:extLst>
      <p:ext uri="{BB962C8B-B14F-4D97-AF65-F5344CB8AC3E}">
        <p14:creationId xmlns:p14="http://schemas.microsoft.com/office/powerpoint/2010/main" val="26920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Fixing Windows: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Install Linux!</a:t>
            </a:r>
          </a:p>
        </p:txBody>
      </p:sp>
    </p:spTree>
    <p:extLst>
      <p:ext uri="{BB962C8B-B14F-4D97-AF65-F5344CB8AC3E}">
        <p14:creationId xmlns:p14="http://schemas.microsoft.com/office/powerpoint/2010/main" val="376677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Fixing Windows: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Minimum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/>
              <a:t>Your PC must be running (at a minimum) a 64-bit version of Windows 10 Anniversary Update. </a:t>
            </a:r>
            <a:r>
              <a:rPr lang="en-GB" sz="2400" b="1"/>
              <a:t>Creators Update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42736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Computing Degree with Ease</vt:lpstr>
      <vt:lpstr>Tools and Skills Covered</vt:lpstr>
      <vt:lpstr>Obvious Things</vt:lpstr>
      <vt:lpstr>Git and GitHub: Say Goodbye to Folder Version Control</vt:lpstr>
      <vt:lpstr>Git and GitHub: Why Git?</vt:lpstr>
      <vt:lpstr>Git and GitHub: Git’s power up, GitHub</vt:lpstr>
      <vt:lpstr>Git and GitHub: Learn more!</vt:lpstr>
      <vt:lpstr>Fixing Windows:</vt:lpstr>
      <vt:lpstr>Fixing Windows: Minimum Requirements</vt:lpstr>
      <vt:lpstr>Fixing Windows: Enabling Windows Subsystem for Linux</vt:lpstr>
      <vt:lpstr>Fixing Windows: Getting a decent terminal</vt:lpstr>
      <vt:lpstr>Fixing Windows: Getting CMDer Up and Running</vt:lpstr>
      <vt:lpstr>Some Useful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Degree with Ease </dc:title>
  <dc:creator>Henry Senior</dc:creator>
  <cp:lastModifiedBy>Henry Senior</cp:lastModifiedBy>
  <cp:revision>16</cp:revision>
  <dcterms:created xsi:type="dcterms:W3CDTF">2017-06-29T16:00:20Z</dcterms:created>
  <dcterms:modified xsi:type="dcterms:W3CDTF">2017-09-27T12:46:17Z</dcterms:modified>
</cp:coreProperties>
</file>