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2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0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5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3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7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4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5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D1B2-82D3-4D20-8DBC-939F9059AC7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189121"/>
          </a:xfrm>
        </p:spPr>
        <p:txBody>
          <a:bodyPr>
            <a:normAutofit/>
          </a:bodyPr>
          <a:lstStyle/>
          <a:p>
            <a:pPr algn="ctr"/>
            <a:r>
              <a:rPr lang="en-GB" sz="9600" dirty="0">
                <a:latin typeface="Arial" panose="020B0604020202020204" pitchFamily="34" charset="0"/>
                <a:cs typeface="Arial" panose="020B0604020202020204" pitchFamily="34" charset="0"/>
              </a:rPr>
              <a:t>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8653"/>
            <a:ext cx="12192000" cy="2799347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Aaron K    Benjamin A, </a:t>
            </a:r>
          </a:p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George F         Joe W</a:t>
            </a:r>
          </a:p>
        </p:txBody>
      </p:sp>
    </p:spTree>
    <p:extLst>
      <p:ext uri="{BB962C8B-B14F-4D97-AF65-F5344CB8AC3E}">
        <p14:creationId xmlns:p14="http://schemas.microsoft.com/office/powerpoint/2010/main" val="171457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pPr algn="ctr"/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5345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/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2D puzzle platformer where the player must follow another survivor while avoiding the perils of a hostile environment by solving puzzles.</a:t>
            </a:r>
          </a:p>
        </p:txBody>
      </p:sp>
    </p:spTree>
    <p:extLst>
      <p:ext uri="{BB962C8B-B14F-4D97-AF65-F5344CB8AC3E}">
        <p14:creationId xmlns:p14="http://schemas.microsoft.com/office/powerpoint/2010/main" val="16971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18-25 year old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Casual 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1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Chrysalism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: The amniotic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tranquility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of being indoors during a thunderstorm. 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Adronitis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: Frustration with how long it takes to get to know someone. 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4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Chrysalism</a:t>
            </a: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604837"/>
          </a:xfrm>
        </p:spPr>
        <p:txBody>
          <a:bodyPr/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Form of Protection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Safe shelters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Players make the shelters safe</a:t>
            </a:r>
          </a:p>
          <a:p>
            <a:pPr lvl="1"/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Fiero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Contrasts the harshness of a thunderstorm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Hostile environment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Overcoming Challenges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08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Adronitis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Encounters a mysterious figure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Unable to approach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Gain Knowledge of this person through collectibles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Curiosity</a:t>
            </a:r>
          </a:p>
        </p:txBody>
      </p:sp>
    </p:spTree>
    <p:extLst>
      <p:ext uri="{BB962C8B-B14F-4D97-AF65-F5344CB8AC3E}">
        <p14:creationId xmlns:p14="http://schemas.microsoft.com/office/powerpoint/2010/main" val="404803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5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410"/>
            <a:ext cx="10515600" cy="4828674"/>
          </a:xfrm>
        </p:spPr>
        <p:txBody>
          <a:bodyPr>
            <a:normAutofit/>
          </a:bodyPr>
          <a:lstStyle/>
          <a:p>
            <a:r>
              <a:rPr lang="en-GB" sz="3200" dirty="0"/>
              <a:t>Platformer</a:t>
            </a:r>
          </a:p>
          <a:p>
            <a:pPr lvl="1"/>
            <a:r>
              <a:rPr lang="en-GB" sz="3200" dirty="0"/>
              <a:t>Jumping</a:t>
            </a:r>
          </a:p>
          <a:p>
            <a:pPr lvl="1"/>
            <a:r>
              <a:rPr lang="en-GB" sz="3200" dirty="0"/>
              <a:t>Player Movement</a:t>
            </a:r>
          </a:p>
          <a:p>
            <a:pPr lvl="1"/>
            <a:r>
              <a:rPr lang="en-GB" sz="3200" dirty="0"/>
              <a:t>Item Collection</a:t>
            </a:r>
          </a:p>
          <a:p>
            <a:pPr lvl="1"/>
            <a:r>
              <a:rPr lang="en-GB" sz="3200" dirty="0"/>
              <a:t>Enemies</a:t>
            </a:r>
          </a:p>
          <a:p>
            <a:pPr lvl="1"/>
            <a:endParaRPr lang="en-GB" sz="3200" dirty="0"/>
          </a:p>
          <a:p>
            <a:r>
              <a:rPr lang="en-GB" sz="3200" dirty="0"/>
              <a:t>Non violent approach to dealing with levels</a:t>
            </a:r>
          </a:p>
          <a:p>
            <a:pPr lvl="1"/>
            <a:r>
              <a:rPr lang="en-GB" sz="3200" dirty="0"/>
              <a:t>No weapons</a:t>
            </a:r>
          </a:p>
          <a:p>
            <a:pPr lvl="1"/>
            <a:r>
              <a:rPr lang="en-GB" sz="3200" dirty="0"/>
              <a:t>Using puzzles to dispatch enemies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78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Theme and Atmosphere</a:t>
            </a:r>
          </a:p>
        </p:txBody>
      </p:sp>
    </p:spTree>
    <p:extLst>
      <p:ext uri="{BB962C8B-B14F-4D97-AF65-F5344CB8AC3E}">
        <p14:creationId xmlns:p14="http://schemas.microsoft.com/office/powerpoint/2010/main" val="28260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Rough prototype containing the core triggers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Visual, Art Assets, Concepts and Final Designs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Puzzle Mechanics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Balance difficulty with our target audience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Playtesting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336562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147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Group 1</vt:lpstr>
      <vt:lpstr>Logline</vt:lpstr>
      <vt:lpstr>Target Audience</vt:lpstr>
      <vt:lpstr>Emotions</vt:lpstr>
      <vt:lpstr>Chrysalism</vt:lpstr>
      <vt:lpstr>Adronitis</vt:lpstr>
      <vt:lpstr>Mechanics</vt:lpstr>
      <vt:lpstr>Theme and Atmosphere</vt:lpstr>
      <vt:lpstr>What next?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Geggit Glu</dc:creator>
  <cp:lastModifiedBy>Geggit Glu</cp:lastModifiedBy>
  <cp:revision>12</cp:revision>
  <dcterms:created xsi:type="dcterms:W3CDTF">2016-10-15T11:29:54Z</dcterms:created>
  <dcterms:modified xsi:type="dcterms:W3CDTF">2016-10-18T18:08:56Z</dcterms:modified>
</cp:coreProperties>
</file>