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2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40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65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3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7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4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D1B2-82D3-4D20-8DBC-939F9059AC75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5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D1B2-82D3-4D20-8DBC-939F9059AC75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D3F2-5E89-4693-BEBB-758801C75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189121"/>
          </a:xfrm>
        </p:spPr>
        <p:txBody>
          <a:bodyPr>
            <a:normAutofit/>
          </a:bodyPr>
          <a:lstStyle/>
          <a:p>
            <a:pPr algn="ctr"/>
            <a:r>
              <a:rPr lang="en-GB" sz="9600" dirty="0">
                <a:latin typeface="Arial" panose="020B0604020202020204" pitchFamily="34" charset="0"/>
                <a:cs typeface="Arial" panose="020B0604020202020204" pitchFamily="34" charset="0"/>
              </a:rPr>
              <a:t>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28674"/>
            <a:ext cx="12192000" cy="2029326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Aaron K    Benjamin A, </a:t>
            </a:r>
          </a:p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George F         Joe W</a:t>
            </a:r>
          </a:p>
        </p:txBody>
      </p:sp>
    </p:spTree>
    <p:extLst>
      <p:ext uri="{BB962C8B-B14F-4D97-AF65-F5344CB8AC3E}">
        <p14:creationId xmlns:p14="http://schemas.microsoft.com/office/powerpoint/2010/main" val="171457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2D puzzle platformer where the player must follow another survivor while avoiding the perils of a hostile environment by solving puzzles.</a:t>
            </a:r>
          </a:p>
        </p:txBody>
      </p:sp>
    </p:spTree>
    <p:extLst>
      <p:ext uri="{BB962C8B-B14F-4D97-AF65-F5344CB8AC3E}">
        <p14:creationId xmlns:p14="http://schemas.microsoft.com/office/powerpoint/2010/main" val="16971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18-25 year old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Darker themes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Narrative driven</a:t>
            </a:r>
          </a:p>
        </p:txBody>
      </p:sp>
    </p:spTree>
    <p:extLst>
      <p:ext uri="{BB962C8B-B14F-4D97-AF65-F5344CB8AC3E}">
        <p14:creationId xmlns:p14="http://schemas.microsoft.com/office/powerpoint/2010/main" val="122191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Emotion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94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28260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58000"/>
          </a:xfrm>
        </p:spPr>
        <p:txBody>
          <a:bodyPr>
            <a:normAutofit/>
          </a:bodyPr>
          <a:lstStyle/>
          <a:p>
            <a:pPr algn="ctr"/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5345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 1</vt:lpstr>
      <vt:lpstr>Logline</vt:lpstr>
      <vt:lpstr>Target Audience</vt:lpstr>
      <vt:lpstr>Emotion</vt:lpstr>
      <vt:lpstr>Art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Geggit Glu</dc:creator>
  <cp:lastModifiedBy>Geggit Glu</cp:lastModifiedBy>
  <cp:revision>6</cp:revision>
  <dcterms:created xsi:type="dcterms:W3CDTF">2016-10-15T11:29:54Z</dcterms:created>
  <dcterms:modified xsi:type="dcterms:W3CDTF">2016-10-17T19:38:38Z</dcterms:modified>
</cp:coreProperties>
</file>