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8" r:id="rId3"/>
    <p:sldId id="257" r:id="rId4"/>
    <p:sldId id="259" r:id="rId5"/>
    <p:sldId id="264" r:id="rId6"/>
    <p:sldId id="269" r:id="rId7"/>
    <p:sldId id="270" r:id="rId8"/>
    <p:sldId id="271" r:id="rId9"/>
    <p:sldId id="268" r:id="rId10"/>
    <p:sldId id="260" r:id="rId11"/>
    <p:sldId id="266" r:id="rId12"/>
    <p:sldId id="267" r:id="rId13"/>
    <p:sldId id="272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1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7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1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0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9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1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0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D1B2-82D3-4D20-8DBC-939F9059AC7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189121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sz="80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  <a:br>
              <a:rPr lang="en-GB" sz="80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4/5 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8653"/>
            <a:ext cx="12192000" cy="279934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sz="32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Aaron K    Benjamin A, </a:t>
            </a:r>
          </a:p>
          <a:p>
            <a:pPr algn="ctr"/>
            <a:r>
              <a:rPr lang="en-GB" sz="32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 F         Joe W</a:t>
            </a:r>
          </a:p>
        </p:txBody>
      </p:sp>
    </p:spTree>
    <p:extLst>
      <p:ext uri="{BB962C8B-B14F-4D97-AF65-F5344CB8AC3E}">
        <p14:creationId xmlns:p14="http://schemas.microsoft.com/office/powerpoint/2010/main" val="171457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45" y="1417740"/>
            <a:ext cx="9353023" cy="5255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35" y="1610687"/>
            <a:ext cx="22323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to pause after frustration of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Reinforces harshness of the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Tells a story of past survivor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3064" y="1690688"/>
            <a:ext cx="12552454" cy="33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	</a:t>
            </a:r>
          </a:p>
        </p:txBody>
      </p:sp>
    </p:spTree>
    <p:extLst>
      <p:ext uri="{BB962C8B-B14F-4D97-AF65-F5344CB8AC3E}">
        <p14:creationId xmlns:p14="http://schemas.microsoft.com/office/powerpoint/2010/main" val="393672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Management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330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 logged so far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Aaron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24h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25h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26h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23h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Finalise Visuals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 assets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Sounds</a:t>
            </a: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first level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the first level…</a:t>
            </a: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Playtest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…and get people to playtest it.</a:t>
            </a:r>
          </a:p>
        </p:txBody>
      </p:sp>
    </p:spTree>
    <p:extLst>
      <p:ext uri="{BB962C8B-B14F-4D97-AF65-F5344CB8AC3E}">
        <p14:creationId xmlns:p14="http://schemas.microsoft.com/office/powerpoint/2010/main" val="336562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534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puzzle platformer where the player must follow another survivor while avoiding the perils of a hostile environment by solving puzzles.</a:t>
            </a:r>
          </a:p>
        </p:txBody>
      </p:sp>
    </p:spTree>
    <p:extLst>
      <p:ext uri="{BB962C8B-B14F-4D97-AF65-F5344CB8AC3E}">
        <p14:creationId xmlns:p14="http://schemas.microsoft.com/office/powerpoint/2010/main" val="16971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196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and female (Mostly males)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Aged between 16-28</a:t>
            </a:r>
          </a:p>
          <a:p>
            <a:pPr lvl="1"/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an interest in puzzles, old school games and narrative</a:t>
            </a:r>
          </a:p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GB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Chrysalism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amniotic </a:t>
            </a:r>
            <a:r>
              <a:rPr lang="en-GB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tranquility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being indoors during a thunderstorm. </a:t>
            </a:r>
          </a:p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Adronitis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 Frustration with how long it takes to get to know someone. 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0"/>
            <a:ext cx="10515600" cy="482867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Platformer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Jumping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Movement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Collection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Enemies</a:t>
            </a:r>
          </a:p>
          <a:p>
            <a:pPr lvl="1"/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violent approach to dealing with levels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weapons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puzzles to dispatch enemies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8" y="1543155"/>
            <a:ext cx="7415463" cy="5242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Design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1551146" y="2634916"/>
            <a:ext cx="7286584" cy="4880803"/>
            <a:chOff x="-1442862" y="3247087"/>
            <a:chExt cx="6318783" cy="42325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3978" y="3381118"/>
              <a:ext cx="4121943" cy="39644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1442862" y="3247087"/>
              <a:ext cx="4393681" cy="423253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0" y="1491916"/>
            <a:ext cx="442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Astronaut / Diver</a:t>
            </a:r>
          </a:p>
        </p:txBody>
      </p:sp>
    </p:spTree>
    <p:extLst>
      <p:ext uri="{BB962C8B-B14F-4D97-AF65-F5344CB8AC3E}">
        <p14:creationId xmlns:p14="http://schemas.microsoft.com/office/powerpoint/2010/main" val="120331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755" y="1587539"/>
            <a:ext cx="65211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Survivor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  <a:p>
            <a:pPr algn="ctr"/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Maternal</a:t>
            </a:r>
          </a:p>
          <a:p>
            <a:pPr algn="ctr"/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62199" y="1491916"/>
            <a:ext cx="5200798" cy="55465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71" y="577516"/>
            <a:ext cx="2264608" cy="61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67" y="1624264"/>
            <a:ext cx="4832685" cy="4832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37674" y="1624264"/>
            <a:ext cx="4876801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3747" y="1624264"/>
            <a:ext cx="4764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91115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Mechanics reinforce the 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09"/>
            <a:ext cx="10515600" cy="5257801"/>
          </a:xfrm>
        </p:spPr>
        <p:txBody>
          <a:bodyPr>
            <a:normAutofit/>
          </a:bodyPr>
          <a:lstStyle/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world is hostile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 in the form of avoiding the enemies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Stops player from getting to survivor they’re chasing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Builds frustration</a:t>
            </a:r>
          </a:p>
          <a:p>
            <a:pPr lvl="1"/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Indoors is calm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 with the enemies outside builds tension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Tension is released Indoors reinforcing the calm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Contrasts the hostile outside</a:t>
            </a:r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0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220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Group Project Level 4/5 Group 1</vt:lpstr>
      <vt:lpstr>Logline</vt:lpstr>
      <vt:lpstr>Target Audience</vt:lpstr>
      <vt:lpstr>Emotions</vt:lpstr>
      <vt:lpstr>Mechanics</vt:lpstr>
      <vt:lpstr>Character Design</vt:lpstr>
      <vt:lpstr>Character Design</vt:lpstr>
      <vt:lpstr>Character Design</vt:lpstr>
      <vt:lpstr>How Mechanics reinforce the emotions</vt:lpstr>
      <vt:lpstr>Interior</vt:lpstr>
      <vt:lpstr>Outside</vt:lpstr>
      <vt:lpstr>The Game </vt:lpstr>
      <vt:lpstr>Group Management </vt:lpstr>
      <vt:lpstr>What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Geggit Glu</dc:creator>
  <cp:lastModifiedBy>Geggit Glu</cp:lastModifiedBy>
  <cp:revision>28</cp:revision>
  <dcterms:created xsi:type="dcterms:W3CDTF">2016-10-15T11:29:54Z</dcterms:created>
  <dcterms:modified xsi:type="dcterms:W3CDTF">2016-11-14T17:41:09Z</dcterms:modified>
</cp:coreProperties>
</file>