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E5A8B-3A0A-49EE-AC02-E25BD1B4E3FE}" type="datetimeFigureOut">
              <a:rPr lang="en-US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C7BD-FB57-4EEF-9679-E9E5E55B7B9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7BD-FB57-4EEF-9679-E9E5E55B7B9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7BD-FB57-4EEF-9679-E9E5E55B7B9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7BD-FB57-4EEF-9679-E9E5E55B7B9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7BD-FB57-4EEF-9679-E9E5E55B7B9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7BD-FB57-4EEF-9679-E9E5E55B7B9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C7BD-FB57-4EEF-9679-E9E5E55B7B9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89592/breakdown-of-us-video-game-sales-2009-by-gen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quanticfoundry.com/2016/02/02/fps-roles/" TargetMode="External"/><Relationship Id="rId4" Type="http://schemas.openxmlformats.org/officeDocument/2006/relationships/hyperlink" Target="http://usabilitynews.org/video-games-males-prefer-violence-while-females-prefer-soc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Target Demographic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By Darren Wright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Gamers and the genres they play</a:t>
            </a:r>
            <a:br>
              <a:rPr lang="en-US"/>
            </a:br>
            <a:r>
              <a:rPr lang="EN-US" sz="1400">
                <a:solidFill>
                  <a:srgbClr val="000000"/>
                </a:solidFill>
                <a:latin typeface="Gill Sans MT"/>
              </a:rPr>
              <a:t>(In The United States)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522" y="1990725"/>
            <a:ext cx="4614863" cy="3978275"/>
          </a:xfrm>
        </p:spPr>
      </p:pic>
      <p:sp>
        <p:nvSpPr>
          <p:cNvPr id="5" name="TextBox 4"/>
          <p:cNvSpPr txBox="1"/>
          <p:nvPr/>
        </p:nvSpPr>
        <p:spPr>
          <a:xfrm>
            <a:off x="1451579" y="1943100"/>
            <a:ext cx="4970463" cy="147732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/>
              <a:t>Image to the right shows game sales by genre in the United States. From this we can see that the shooter genre is the </a:t>
            </a:r>
            <a:r>
              <a:rPr lang="EN-US" err="1"/>
              <a:t>favoured</a:t>
            </a:r>
            <a:r>
              <a:rPr lang="EN-US"/>
              <a:t> genre of choice at 24.5% followed closely by the action genre at 22.9%.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Gamers by age</a:t>
            </a:r>
            <a:br>
              <a:rPr lang="en-US"/>
            </a:br>
            <a:r>
              <a:rPr lang="EN-US" sz="1400">
                <a:latin typeface="Gill Sans MT"/>
              </a:rPr>
              <a:t>(IN THE UNITED STATES)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617" y="2238375"/>
            <a:ext cx="4817930" cy="3449638"/>
          </a:xfrm>
        </p:spPr>
      </p:pic>
      <p:sp>
        <p:nvSpPr>
          <p:cNvPr id="5" name="TextBox 4"/>
          <p:cNvSpPr txBox="1"/>
          <p:nvPr/>
        </p:nvSpPr>
        <p:spPr>
          <a:xfrm>
            <a:off x="1450975" y="2008188"/>
            <a:ext cx="4577824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According to the Entertainment Software Association, in the US the ages between 18 and 35 years old is the age group that plays more games than any other, there's a drop off between 36 to 49 however the range of gamers increases again above the age of 50.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Gamers by gender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390775"/>
            <a:ext cx="4133850" cy="2771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1945077"/>
            <a:ext cx="1537968" cy="367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0" y="5610225"/>
            <a:ext cx="1769457" cy="3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Gamers by gender </a:t>
            </a:r>
            <a:r>
              <a:rPr lang="EN-US" sz="1600"/>
              <a:t>(continued)</a:t>
            </a:r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the US in 2016 the majority of gamers are male with a 59% section of the market. </a:t>
            </a:r>
            <a:endParaRPr lang="en-US"/>
          </a:p>
          <a:p>
            <a:pPr marL="0" indent="0">
              <a:buNone/>
            </a:pPr>
            <a:r>
              <a:rPr lang="EN-US"/>
              <a:t>In 2012 usabilitynews.org researched in to which percentage of men and women played violent video games. The results showed that a higher percentage of men preferred to play video games that featured violence and that women preferred video games that did not feature violence.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playstyle do people prefer?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975" y="2016125"/>
            <a:ext cx="4109954" cy="34496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an article and survey by Kaleb </a:t>
            </a:r>
            <a:r>
              <a:rPr lang="EN-US" err="1"/>
              <a:t>Embaugh</a:t>
            </a:r>
            <a:r>
              <a:rPr lang="EN-US"/>
              <a:t> of Quantic Foundry he discovered that the gamers aged 23 to 25 preferred a more run and gun style of gameplay to those of the 26 to 28 aged range who much preferred the use of stealth.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22" y="2333625"/>
            <a:ext cx="5375631" cy="27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8A8A8A"/>
                </a:solidFill>
              </a:rPr>
              <a:t>Statista. 2016. </a:t>
            </a:r>
            <a:r>
              <a:rPr lang="EN-US" i="1">
                <a:solidFill>
                  <a:srgbClr val="8A8A8A"/>
                </a:solidFill>
              </a:rPr>
              <a:t>U.S. most popular video game genres 2015 | Statista</a:t>
            </a:r>
            <a:r>
              <a:rPr lang="EN-US">
                <a:solidFill>
                  <a:srgbClr val="8A8A8A"/>
                </a:solidFill>
              </a:rPr>
              <a:t>. [ONLINE] Available at: </a:t>
            </a:r>
            <a:r>
              <a:rPr lang="EN-US" u="sng">
                <a:solidFill>
                  <a:srgbClr val="2199E8"/>
                </a:solidFill>
                <a:hlinkClick r:id="rId3"/>
              </a:rPr>
              <a:t>https://www.statista.com/statistics/189592/breakdown-of-us-video-game-sales-2009-by-genre/</a:t>
            </a:r>
            <a:r>
              <a:rPr lang="EN-US">
                <a:solidFill>
                  <a:srgbClr val="8A8A8A"/>
                </a:solidFill>
              </a:rPr>
              <a:t>.</a:t>
            </a:r>
            <a:endParaRPr lang="en-US">
              <a:solidFill>
                <a:srgbClr val="8A8A8A"/>
              </a:solidFill>
            </a:endParaRPr>
          </a:p>
          <a:p>
            <a:r>
              <a:rPr lang="EN-US">
                <a:solidFill>
                  <a:srgbClr val="8A8A8A"/>
                </a:solidFill>
              </a:rPr>
              <a:t>M. H. Phan, J. R. </a:t>
            </a:r>
            <a:r>
              <a:rPr lang="EN-US" err="1">
                <a:solidFill>
                  <a:srgbClr val="8A8A8A"/>
                </a:solidFill>
              </a:rPr>
              <a:t>Jardina</a:t>
            </a:r>
            <a:r>
              <a:rPr lang="EN-US">
                <a:solidFill>
                  <a:srgbClr val="8A8A8A"/>
                </a:solidFill>
              </a:rPr>
              <a:t>, &amp; W. S. Hoyle. 2012. </a:t>
            </a:r>
            <a:r>
              <a:rPr lang="EN-US" i="1">
                <a:solidFill>
                  <a:srgbClr val="8A8A8A"/>
                </a:solidFill>
              </a:rPr>
              <a:t>Video Games: Males Prefer Violence while Females Prefer Social</a:t>
            </a:r>
            <a:r>
              <a:rPr lang="EN-US">
                <a:solidFill>
                  <a:srgbClr val="8A8A8A"/>
                </a:solidFill>
              </a:rPr>
              <a:t>. [ONLINE] Available at: </a:t>
            </a:r>
            <a:r>
              <a:rPr lang="EN-US" u="sng">
                <a:solidFill>
                  <a:srgbClr val="2199E8"/>
                </a:solidFill>
                <a:hlinkClick r:id="rId4"/>
              </a:rPr>
              <a:t>http://usabilitynews.org/video-games-males-prefer-violence-while-females-prefer-social/</a:t>
            </a:r>
            <a:r>
              <a:rPr lang="EN-US">
                <a:solidFill>
                  <a:srgbClr val="8A8A8A"/>
                </a:solidFill>
              </a:rPr>
              <a:t>.</a:t>
            </a:r>
          </a:p>
          <a:p>
            <a:r>
              <a:rPr lang="EN-US">
                <a:solidFill>
                  <a:srgbClr val="8A8A8A"/>
                </a:solidFill>
              </a:rPr>
              <a:t>Quantic Foundry. 2016. </a:t>
            </a:r>
            <a:r>
              <a:rPr lang="EN-US" i="1">
                <a:solidFill>
                  <a:srgbClr val="8A8A8A"/>
                </a:solidFill>
              </a:rPr>
              <a:t>In FPS Games, Women Prefer Long-Range Stealth, Younger Gamers Prefer Run-and-Gun - Quantic Foundry</a:t>
            </a:r>
            <a:r>
              <a:rPr lang="EN-US">
                <a:solidFill>
                  <a:srgbClr val="8A8A8A"/>
                </a:solidFill>
              </a:rPr>
              <a:t>. [ONLINE] Available at: </a:t>
            </a:r>
            <a:r>
              <a:rPr lang="EN-US" u="sng">
                <a:solidFill>
                  <a:srgbClr val="2199E8"/>
                </a:solidFill>
                <a:hlinkClick r:id="rId5"/>
              </a:rPr>
              <a:t>http://quanticfoundry.com/2016/02/02/fps-roles/</a:t>
            </a:r>
            <a:r>
              <a:rPr lang="EN-US" u="sng">
                <a:solidFill>
                  <a:srgbClr val="8A8A8A"/>
                </a:solidFill>
              </a:rPr>
              <a:t>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74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Target Demographic</vt:lpstr>
      <vt:lpstr>Gamers and the genres they play (In The United States)</vt:lpstr>
      <vt:lpstr>Gamers by age (IN THE UNITED STATES)</vt:lpstr>
      <vt:lpstr>Gamers by gender</vt:lpstr>
      <vt:lpstr>Gamers by gender (continued)</vt:lpstr>
      <vt:lpstr>What playstyle do people prefer? </vt:lpstr>
      <vt:lpstr>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Demographic</dc:title>
  <cp:revision>1</cp:revision>
  <dcterms:modified xsi:type="dcterms:W3CDTF">2016-11-06T21:55:27Z</dcterms:modified>
</cp:coreProperties>
</file>