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4AA1E-984B-4AD3-B0A4-ED11E353F024}" type="datetimeFigureOut">
              <a:rPr lang="en-US"/>
              <a:t>11/16/2016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83184-4B6B-4C08-8DEA-2B77051F22B1}"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283184-4B6B-4C08-8DEA-2B77051F22B1}" type="slidenum">
              <a:rPr lang="en-US"/>
              <a:t>2</a:t>
            </a:fld>
            <a:endParaRPr lang="en-US"/>
          </a:p>
        </p:txBody>
      </p:sp>
    </p:spTree>
    <p:extLst>
      <p:ext uri="{BB962C8B-B14F-4D97-AF65-F5344CB8AC3E}">
        <p14:creationId xmlns:p14="http://schemas.microsoft.com/office/powerpoint/2010/main" val="275212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283184-4B6B-4C08-8DEA-2B77051F22B1}" type="slidenum">
              <a:rPr lang="en-US"/>
              <a:t>3</a:t>
            </a:fld>
            <a:endParaRPr lang="en-US"/>
          </a:p>
        </p:txBody>
      </p:sp>
    </p:spTree>
    <p:extLst>
      <p:ext uri="{BB962C8B-B14F-4D97-AF65-F5344CB8AC3E}">
        <p14:creationId xmlns:p14="http://schemas.microsoft.com/office/powerpoint/2010/main" val="71340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283184-4B6B-4C08-8DEA-2B77051F22B1}" type="slidenum">
              <a:rPr lang="en-US"/>
              <a:t>4</a:t>
            </a:fld>
            <a:endParaRPr lang="en-US"/>
          </a:p>
        </p:txBody>
      </p:sp>
    </p:spTree>
    <p:extLst>
      <p:ext uri="{BB962C8B-B14F-4D97-AF65-F5344CB8AC3E}">
        <p14:creationId xmlns:p14="http://schemas.microsoft.com/office/powerpoint/2010/main" val="2744566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283184-4B6B-4C08-8DEA-2B77051F22B1}" type="slidenum">
              <a:rPr lang="en-US"/>
              <a:t>5</a:t>
            </a:fld>
            <a:endParaRPr lang="en-US"/>
          </a:p>
        </p:txBody>
      </p:sp>
    </p:spTree>
    <p:extLst>
      <p:ext uri="{BB962C8B-B14F-4D97-AF65-F5344CB8AC3E}">
        <p14:creationId xmlns:p14="http://schemas.microsoft.com/office/powerpoint/2010/main" val="2809745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11/16/2016</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11/16/2016</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11/16/2016</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New Scene</a:t>
            </a:r>
            <a:endParaRPr lang="en-US"/>
          </a:p>
        </p:txBody>
      </p:sp>
    </p:spTree>
    <p:extLst>
      <p:ext uri="{BB962C8B-B14F-4D97-AF65-F5344CB8AC3E}">
        <p14:creationId xmlns:p14="http://schemas.microsoft.com/office/powerpoint/2010/main" val="1286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Setting the Scene</a:t>
            </a:r>
            <a:br>
              <a:rPr lang="en-US"/>
            </a:br>
            <a:endParaRPr lang="en-US"/>
          </a:p>
        </p:txBody>
      </p:sp>
      <p:sp>
        <p:nvSpPr>
          <p:cNvPr id="3" name="Content Placeholder 2"/>
          <p:cNvSpPr>
            <a:spLocks noGrp="1"/>
          </p:cNvSpPr>
          <p:nvPr>
            <p:ph idx="1"/>
          </p:nvPr>
        </p:nvSpPr>
        <p:spPr/>
        <p:txBody>
          <a:bodyPr/>
          <a:lstStyle/>
          <a:p>
            <a:pPr marL="0" indent="0">
              <a:buNone/>
            </a:pPr>
            <a:r>
              <a:rPr lang="EN-US">
                <a:latin typeface="Calibri"/>
              </a:rPr>
              <a:t>In our game the playable character is using a VR Headset in their bed, late at night, entranced by what is happening within this new unexplored world. Until they hear the sound of one of their parents walking up the creaking stairs coming to check on whether they are in bed or not. If they're fighting an enemy in the other scene of the game the player will have to exit that scene and return to the real world.</a:t>
            </a:r>
            <a:endParaRPr lang="en-US">
              <a:latin typeface="Calibri"/>
            </a:endParaRPr>
          </a:p>
        </p:txBody>
      </p:sp>
    </p:spTree>
    <p:extLst>
      <p:ext uri="{BB962C8B-B14F-4D97-AF65-F5344CB8AC3E}">
        <p14:creationId xmlns:p14="http://schemas.microsoft.com/office/powerpoint/2010/main" val="50406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HAVE WE CHOSEN A BEDROOM?</a:t>
            </a:r>
            <a:br>
              <a:rPr lang="en-US"/>
            </a:br>
            <a:endParaRPr lang="en-US"/>
          </a:p>
        </p:txBody>
      </p:sp>
      <p:sp>
        <p:nvSpPr>
          <p:cNvPr id="3" name="Content Placeholder 2"/>
          <p:cNvSpPr>
            <a:spLocks noGrp="1"/>
          </p:cNvSpPr>
          <p:nvPr>
            <p:ph idx="1"/>
          </p:nvPr>
        </p:nvSpPr>
        <p:spPr/>
        <p:txBody>
          <a:bodyPr/>
          <a:lstStyle/>
          <a:p>
            <a:pPr marL="0" indent="0">
              <a:buNone/>
            </a:pPr>
            <a:r>
              <a:rPr lang="EN-US">
                <a:latin typeface="Calibri"/>
              </a:rPr>
              <a:t>Our target audience is those aged 18-25 years </a:t>
            </a:r>
            <a:r>
              <a:rPr lang="EN-US" err="1">
                <a:latin typeface="Calibri"/>
              </a:rPr>
              <a:t>olds</a:t>
            </a:r>
            <a:r>
              <a:rPr lang="EN-US">
                <a:latin typeface="Calibri"/>
              </a:rPr>
              <a:t>, most people these ages have experienced their parents walking in and telling you to turn the TV and console or playing a handheld console off and go to sleep and most have ignored that and continued, it's the second time your parents walk in which you regret the most. This moment happens and suddenly they're unplugging everything and taking it away and hiding it from you. We believe players of these ages can relate to this.</a:t>
            </a:r>
            <a:endParaRPr lang="en-US">
              <a:latin typeface="Calibri"/>
            </a:endParaRPr>
          </a:p>
        </p:txBody>
      </p:sp>
    </p:spTree>
    <p:extLst>
      <p:ext uri="{BB962C8B-B14F-4D97-AF65-F5344CB8AC3E}">
        <p14:creationId xmlns:p14="http://schemas.microsoft.com/office/powerpoint/2010/main" val="11970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Colours and assets in the scene</a:t>
            </a:r>
            <a:br>
              <a:rPr lang="en-US"/>
            </a:br>
            <a:endParaRPr lang="en-US"/>
          </a:p>
        </p:txBody>
      </p:sp>
      <p:sp>
        <p:nvSpPr>
          <p:cNvPr id="3" name="Content Placeholder 2"/>
          <p:cNvSpPr>
            <a:spLocks noGrp="1"/>
          </p:cNvSpPr>
          <p:nvPr>
            <p:ph idx="1"/>
          </p:nvPr>
        </p:nvSpPr>
        <p:spPr>
          <a:xfrm>
            <a:off x="1450975" y="2016125"/>
            <a:ext cx="9604375" cy="4011111"/>
          </a:xfrm>
        </p:spPr>
        <p:txBody>
          <a:bodyPr>
            <a:normAutofit/>
          </a:bodyPr>
          <a:lstStyle/>
          <a:p>
            <a:pPr marL="0" indent="0">
              <a:buNone/>
            </a:pPr>
            <a:r>
              <a:rPr lang="EN-US">
                <a:latin typeface="Calibri"/>
              </a:rPr>
              <a:t>With consideration towards </a:t>
            </a:r>
            <a:r>
              <a:rPr lang="EN-US" err="1">
                <a:latin typeface="Calibri"/>
              </a:rPr>
              <a:t>Onism</a:t>
            </a:r>
            <a:r>
              <a:rPr lang="EN-US">
                <a:latin typeface="Calibri"/>
              </a:rPr>
              <a:t> and </a:t>
            </a:r>
            <a:r>
              <a:rPr lang="EN-US" err="1">
                <a:latin typeface="Calibri"/>
              </a:rPr>
              <a:t>Rückkehrunruhe</a:t>
            </a:r>
            <a:r>
              <a:rPr lang="EN-US">
                <a:latin typeface="Calibri"/>
              </a:rPr>
              <a:t>, when the parent enters the room if the player has unsuccessfully hidden the VR headset, they'll be helpless and unable to move while they receive a telling off from the parent.</a:t>
            </a:r>
            <a:endParaRPr lang="en-US">
              <a:latin typeface="Calibri"/>
            </a:endParaRPr>
          </a:p>
          <a:p>
            <a:pPr marL="0" indent="0">
              <a:buNone/>
            </a:pPr>
            <a:r>
              <a:rPr lang="EN-US">
                <a:latin typeface="Calibri"/>
              </a:rPr>
              <a:t>During research we discovered that </a:t>
            </a:r>
            <a:r>
              <a:rPr lang="EN-US" err="1">
                <a:latin typeface="Calibri"/>
              </a:rPr>
              <a:t>Onism</a:t>
            </a:r>
            <a:r>
              <a:rPr lang="EN-US">
                <a:latin typeface="Calibri"/>
              </a:rPr>
              <a:t> and </a:t>
            </a:r>
            <a:r>
              <a:rPr lang="EN-US" err="1">
                <a:latin typeface="Calibri"/>
              </a:rPr>
              <a:t>Rückkehrunruhe</a:t>
            </a:r>
            <a:r>
              <a:rPr lang="EN-US">
                <a:latin typeface="Calibri"/>
              </a:rPr>
              <a:t> share a feeling of frustration and </a:t>
            </a:r>
            <a:r>
              <a:rPr lang="EN-US" err="1">
                <a:latin typeface="Calibri"/>
              </a:rPr>
              <a:t>Rückkehrunruhe</a:t>
            </a:r>
            <a:r>
              <a:rPr lang="EN-US">
                <a:latin typeface="Calibri"/>
              </a:rPr>
              <a:t> has a feeling of anger. To create these emotions we did research in to which </a:t>
            </a:r>
            <a:r>
              <a:rPr lang="EN-US" err="1">
                <a:latin typeface="Calibri"/>
              </a:rPr>
              <a:t>colours</a:t>
            </a:r>
            <a:r>
              <a:rPr lang="EN-US">
                <a:latin typeface="Calibri"/>
              </a:rPr>
              <a:t> cause what and found that yellow cause both anger and frustration.</a:t>
            </a:r>
            <a:endParaRPr lang="en-US">
              <a:latin typeface="Calibri"/>
            </a:endParaRPr>
          </a:p>
          <a:p>
            <a:pPr marL="0" indent="0">
              <a:buNone/>
            </a:pPr>
            <a:r>
              <a:rPr lang="EN-US" err="1">
                <a:latin typeface="Calibri"/>
              </a:rPr>
              <a:t>Onism</a:t>
            </a:r>
            <a:r>
              <a:rPr lang="EN-US">
                <a:latin typeface="Calibri"/>
              </a:rPr>
              <a:t> makes people feel trapped and confined in order to create this within our game the player will have a small room and they are unable to explore beyond that room unless they are in the VR World. </a:t>
            </a:r>
          </a:p>
        </p:txBody>
      </p:sp>
    </p:spTree>
    <p:extLst>
      <p:ext uri="{BB962C8B-B14F-4D97-AF65-F5344CB8AC3E}">
        <p14:creationId xmlns:p14="http://schemas.microsoft.com/office/powerpoint/2010/main" val="525466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975" y="804863"/>
            <a:ext cx="10366375" cy="1049337"/>
          </a:xfrm>
        </p:spPr>
        <p:txBody>
          <a:bodyPr/>
          <a:lstStyle/>
          <a:p>
            <a:r>
              <a:rPr lang="EN-US"/>
              <a:t>How would the player hide the Headset?</a:t>
            </a:r>
            <a:endParaRPr lang="en-US"/>
          </a:p>
        </p:txBody>
      </p:sp>
      <p:sp>
        <p:nvSpPr>
          <p:cNvPr id="3" name="Content Placeholder 2"/>
          <p:cNvSpPr>
            <a:spLocks noGrp="1"/>
          </p:cNvSpPr>
          <p:nvPr>
            <p:ph idx="1"/>
          </p:nvPr>
        </p:nvSpPr>
        <p:spPr/>
        <p:txBody>
          <a:bodyPr/>
          <a:lstStyle/>
          <a:p>
            <a:pPr marL="0" indent="0">
              <a:buNone/>
            </a:pPr>
            <a:r>
              <a:rPr lang="EN-US">
                <a:latin typeface="Calibri"/>
              </a:rPr>
              <a:t>In order to hide the headset the player would have to jump back in to bed before their parents enter the room and position their mouse cursor as a cone of vision sweeps the room making sure that the character is in bed and that they do not have the headset in their possession. As the night progresses the cone of vision may become larger and the sweeping motion of the room will become faster. Once the parent is in the bedroom they'll have to make sure they don’t move the character otherwise the parent will become aware and know that the character is not asleep.</a:t>
            </a:r>
            <a:endParaRPr lang="en-US">
              <a:latin typeface="Calibri"/>
            </a:endParaRPr>
          </a:p>
          <a:p>
            <a:pPr marL="0" indent="0">
              <a:buNone/>
            </a:pPr>
            <a:endParaRPr lang="en-US"/>
          </a:p>
        </p:txBody>
      </p:sp>
    </p:spTree>
    <p:extLst>
      <p:ext uri="{BB962C8B-B14F-4D97-AF65-F5344CB8AC3E}">
        <p14:creationId xmlns:p14="http://schemas.microsoft.com/office/powerpoint/2010/main" val="11421353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4</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Gallery</vt:lpstr>
      <vt:lpstr>New Scene</vt:lpstr>
      <vt:lpstr>Setting the Scene </vt:lpstr>
      <vt:lpstr>WHY HAVE WE CHOSEN A BEDROOM? </vt:lpstr>
      <vt:lpstr>Colours and assets in the scene </vt:lpstr>
      <vt:lpstr>How would the player hide the Headset?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Scene</dc:title>
  <cp:revision>1</cp:revision>
  <dcterms:modified xsi:type="dcterms:W3CDTF">2016-11-16T00:08:05Z</dcterms:modified>
</cp:coreProperties>
</file>