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9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7FA9-E699-4604-8405-8AB19D65579D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8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Chamberlain, Max Pugh, Bogdan </a:t>
            </a:r>
            <a:r>
              <a:rPr lang="en-GB" dirty="0" err="1"/>
              <a:t>Stefanescu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8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14-22 year olds of both genders</a:t>
            </a:r>
          </a:p>
          <a:p>
            <a:endParaRPr lang="en-GB" dirty="0"/>
          </a:p>
          <a:p>
            <a:r>
              <a:rPr lang="en-GB" dirty="0"/>
              <a:t>Log line:- </a:t>
            </a:r>
          </a:p>
        </p:txBody>
      </p:sp>
    </p:spTree>
    <p:extLst>
      <p:ext uri="{BB962C8B-B14F-4D97-AF65-F5344CB8AC3E}">
        <p14:creationId xmlns:p14="http://schemas.microsoft.com/office/powerpoint/2010/main" val="9625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Monachopsis</a:t>
            </a:r>
            <a:r>
              <a:rPr lang="en-GB" dirty="0"/>
              <a:t>:- The subtle but persistent feeling of being out of place.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Chrysalism</a:t>
            </a:r>
            <a:r>
              <a:rPr lang="en-GB" dirty="0"/>
              <a:t>:- The amniotic tranquillity of being indoors during a rainstorm</a:t>
            </a:r>
          </a:p>
        </p:txBody>
      </p:sp>
    </p:spTree>
    <p:extLst>
      <p:ext uri="{BB962C8B-B14F-4D97-AF65-F5344CB8AC3E}">
        <p14:creationId xmlns:p14="http://schemas.microsoft.com/office/powerpoint/2010/main" val="107866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plays as an ant, and must avoid being caught in a rainstorm</a:t>
            </a:r>
          </a:p>
          <a:p>
            <a:endParaRPr lang="en-GB" dirty="0"/>
          </a:p>
          <a:p>
            <a:r>
              <a:rPr lang="en-GB" dirty="0"/>
              <a:t>The main mechanic is making clever use of cover as large rain drops fall from the sky</a:t>
            </a:r>
          </a:p>
          <a:p>
            <a:endParaRPr lang="en-GB" dirty="0"/>
          </a:p>
          <a:p>
            <a:r>
              <a:rPr lang="en-GB" dirty="0"/>
              <a:t>The player may pick up items along the way to use for solving the various obstacles they come across</a:t>
            </a:r>
          </a:p>
        </p:txBody>
      </p:sp>
    </p:spTree>
    <p:extLst>
      <p:ext uri="{BB962C8B-B14F-4D97-AF65-F5344CB8AC3E}">
        <p14:creationId xmlns:p14="http://schemas.microsoft.com/office/powerpoint/2010/main" val="37729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16" y="2675731"/>
            <a:ext cx="10515600" cy="1325563"/>
          </a:xfrm>
        </p:spPr>
        <p:txBody>
          <a:bodyPr/>
          <a:lstStyle/>
          <a:p>
            <a:r>
              <a:rPr lang="en-GB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71" y="3338512"/>
            <a:ext cx="10515600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2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19</vt:lpstr>
      <vt:lpstr>Target Audience</vt:lpstr>
      <vt:lpstr> Emotions</vt:lpstr>
      <vt:lpstr>Concept art</vt:lpstr>
      <vt:lpstr>PowerPoint Presentation</vt:lpstr>
      <vt:lpstr>Mechanics</vt:lpstr>
      <vt:lpstr>Prototype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oliver chamberlain</dc:creator>
  <cp:lastModifiedBy>oliver chamberlain</cp:lastModifiedBy>
  <cp:revision>2</cp:revision>
  <dcterms:created xsi:type="dcterms:W3CDTF">2016-10-13T09:46:00Z</dcterms:created>
  <dcterms:modified xsi:type="dcterms:W3CDTF">2016-10-13T10:03:05Z</dcterms:modified>
</cp:coreProperties>
</file>