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Oliver</c:v>
                </c:pt>
                <c:pt idx="1">
                  <c:v>Max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7-4B1F-8240-D71D44B7F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8738883183080379"/>
          <c:y val="0.32443951722435715"/>
          <c:w val="6.2420403971242724E-2"/>
          <c:h val="0.2114963259576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3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7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0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4748-B53D-4FC2-A6F5-9C11EE902B78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39BE-6336-4907-A58E-F586E534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Group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Chamberlain</a:t>
            </a:r>
          </a:p>
          <a:p>
            <a:r>
              <a:rPr lang="en-GB" dirty="0"/>
              <a:t>Max Pugh</a:t>
            </a:r>
          </a:p>
          <a:p>
            <a:r>
              <a:rPr lang="en-GB" dirty="0"/>
              <a:t>Samuel </a:t>
            </a:r>
            <a:r>
              <a:rPr lang="en-GB" dirty="0" err="1"/>
              <a:t>Ormondroyd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14-22 Year old males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line:- Return to the safety of the anthill by seeking cover from the rain</a:t>
            </a:r>
          </a:p>
        </p:txBody>
      </p:sp>
    </p:spTree>
    <p:extLst>
      <p:ext uri="{BB962C8B-B14F-4D97-AF65-F5344CB8AC3E}">
        <p14:creationId xmlns:p14="http://schemas.microsoft.com/office/powerpoint/2010/main" val="142866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Monachopsis</a:t>
            </a:r>
            <a:r>
              <a:rPr lang="en-GB" b="1" dirty="0"/>
              <a:t>:- The subtle but persistent feeling of being out of place.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Chrysalism</a:t>
            </a:r>
            <a:r>
              <a:rPr lang="en-GB" b="1" dirty="0"/>
              <a:t>:- The amniotic tranquillity of being indoors during a rainstorm</a:t>
            </a:r>
          </a:p>
        </p:txBody>
      </p:sp>
    </p:spTree>
    <p:extLst>
      <p:ext uri="{BB962C8B-B14F-4D97-AF65-F5344CB8AC3E}">
        <p14:creationId xmlns:p14="http://schemas.microsoft.com/office/powerpoint/2010/main" val="2872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is an ant caught in a rainstorm isolated from its anthill.</a:t>
            </a:r>
          </a:p>
          <a:p>
            <a:endParaRPr lang="en-GB" dirty="0"/>
          </a:p>
          <a:p>
            <a:r>
              <a:rPr lang="en-GB" dirty="0"/>
              <a:t>The player must use the cover of grass to avoid being killed by raindrops</a:t>
            </a:r>
          </a:p>
          <a:p>
            <a:endParaRPr lang="en-GB" dirty="0"/>
          </a:p>
          <a:p>
            <a:r>
              <a:rPr lang="en-GB" dirty="0"/>
              <a:t>The player will make use of items along the way to overcome obstacles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58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529"/>
            <a:ext cx="10515600" cy="5032376"/>
          </a:xfrm>
        </p:spPr>
        <p:txBody>
          <a:bodyPr/>
          <a:lstStyle/>
          <a:p>
            <a:r>
              <a:rPr lang="en-GB" dirty="0"/>
              <a:t>Rain is falling from the sky and the player must seek cover under blades of grass</a:t>
            </a:r>
          </a:p>
          <a:p>
            <a:endParaRPr lang="en-GB" dirty="0"/>
          </a:p>
          <a:p>
            <a:r>
              <a:rPr lang="en-GB" dirty="0"/>
              <a:t>Fallen leaves litter the ground</a:t>
            </a:r>
          </a:p>
          <a:p>
            <a:endParaRPr lang="en-GB" dirty="0"/>
          </a:p>
          <a:p>
            <a:r>
              <a:rPr lang="en-GB" dirty="0"/>
              <a:t> the player must pick up these leaves and use them to block runoff from behind them which poses a danger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may also use the leaves as a boat to cross puddles of water.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7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time so far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88122"/>
              </p:ext>
            </p:extLst>
          </p:nvPr>
        </p:nvGraphicFramePr>
        <p:xfrm>
          <a:off x="3100136" y="18511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037347"/>
            <a:ext cx="5145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Overall – 43 hours</a:t>
            </a:r>
          </a:p>
          <a:p>
            <a:endParaRPr lang="en-GB" sz="2400" b="1" dirty="0"/>
          </a:p>
          <a:p>
            <a:r>
              <a:rPr lang="en-GB" sz="2400" b="1" dirty="0"/>
              <a:t>Oliver -  29 hours</a:t>
            </a:r>
          </a:p>
          <a:p>
            <a:endParaRPr lang="en-GB" sz="2400" b="1" dirty="0"/>
          </a:p>
          <a:p>
            <a:r>
              <a:rPr lang="en-GB" sz="2400" b="1" dirty="0"/>
              <a:t>Max – 14 hours</a:t>
            </a:r>
          </a:p>
        </p:txBody>
      </p:sp>
    </p:spTree>
    <p:extLst>
      <p:ext uri="{BB962C8B-B14F-4D97-AF65-F5344CB8AC3E}">
        <p14:creationId xmlns:p14="http://schemas.microsoft.com/office/powerpoint/2010/main" val="60126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Sub area containing a spider which the player must progress through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Puzzle style activity using the carrying mechanic</a:t>
            </a:r>
          </a:p>
        </p:txBody>
      </p:sp>
    </p:spTree>
    <p:extLst>
      <p:ext uri="{BB962C8B-B14F-4D97-AF65-F5344CB8AC3E}">
        <p14:creationId xmlns:p14="http://schemas.microsoft.com/office/powerpoint/2010/main" val="354320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2470150"/>
            <a:ext cx="10515600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lvl="8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42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L4/5 Group 19</vt:lpstr>
      <vt:lpstr>Target market</vt:lpstr>
      <vt:lpstr>Emotions</vt:lpstr>
      <vt:lpstr>Overview</vt:lpstr>
      <vt:lpstr>Mechanics</vt:lpstr>
      <vt:lpstr>Development time so far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19</dc:title>
  <dc:creator>oliver chamberlain</dc:creator>
  <cp:lastModifiedBy>oliver chamberlain</cp:lastModifiedBy>
  <cp:revision>4</cp:revision>
  <dcterms:created xsi:type="dcterms:W3CDTF">2016-11-15T14:21:47Z</dcterms:created>
  <dcterms:modified xsi:type="dcterms:W3CDTF">2016-11-15T14:59:30Z</dcterms:modified>
</cp:coreProperties>
</file>