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8" r:id="rId6"/>
    <p:sldId id="283" r:id="rId7"/>
    <p:sldId id="286" r:id="rId8"/>
    <p:sldId id="287" r:id="rId9"/>
    <p:sldId id="284" r:id="rId10"/>
    <p:sldId id="288" r:id="rId11"/>
    <p:sldId id="289" r:id="rId12"/>
    <p:sldId id="28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81" d="100"/>
          <a:sy n="81" d="100"/>
        </p:scale>
        <p:origin x="-78" y="-7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11/16/2016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11/16/2016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latin typeface="Matura MT Script Capitals" panose="03020802060602070202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My Alien Encounter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GROUP </a:t>
            </a:r>
            <a:r>
              <a:rPr lang="en-GB" sz="2800" dirty="0" smtClean="0"/>
              <a:t>2</a:t>
            </a:r>
          </a:p>
          <a:p>
            <a:endParaRPr lang="en-GB" dirty="0"/>
          </a:p>
          <a:p>
            <a:r>
              <a:rPr lang="en-GB" dirty="0" smtClean="0"/>
              <a:t>Alice Baker         Elliot Chester       Heidi Falcon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Game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reated to meet the Obscure Sorrows brief. </a:t>
            </a:r>
            <a:r>
              <a:rPr lang="en-US" dirty="0" err="1" smtClean="0"/>
              <a:t>Vellichor</a:t>
            </a:r>
            <a:r>
              <a:rPr lang="en-US" dirty="0" smtClean="0"/>
              <a:t> and </a:t>
            </a:r>
            <a:r>
              <a:rPr lang="en-US" dirty="0" err="1" smtClean="0"/>
              <a:t>Chrysalism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GB" dirty="0" smtClean="0"/>
              <a:t>Designed for PC with two levels of 2 minutes each.</a:t>
            </a:r>
            <a:endParaRPr lang="en-US" dirty="0" smtClean="0"/>
          </a:p>
          <a:p>
            <a:endParaRPr lang="en-US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aim is to collect the </a:t>
            </a:r>
            <a:r>
              <a:rPr lang="en-GB" dirty="0" smtClean="0"/>
              <a:t>book that describes his first visit.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games offers simple fun and simple mechanics to a demographic of adults 18- 27 both male and female.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Alien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5942329" cy="4267200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alien </a:t>
            </a:r>
            <a:r>
              <a:rPr lang="en-GB" dirty="0" smtClean="0"/>
              <a:t>feeds on electricity and water makes him weak.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alien is created </a:t>
            </a:r>
            <a:r>
              <a:rPr lang="en-GB" dirty="0" smtClean="0"/>
              <a:t>human like so it adapts to the environment. It </a:t>
            </a:r>
            <a:r>
              <a:rPr lang="en-GB" dirty="0"/>
              <a:t>is androgynous. </a:t>
            </a:r>
          </a:p>
          <a:p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3612" y="609600"/>
            <a:ext cx="3342926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Alien’s Environment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209800"/>
            <a:ext cx="9828529" cy="3860800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game is inspired on </a:t>
            </a:r>
            <a:r>
              <a:rPr lang="en-GB" dirty="0" smtClean="0"/>
              <a:t>the Victorian era.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There is no electricity </a:t>
            </a:r>
            <a:r>
              <a:rPr lang="en-GB" dirty="0"/>
              <a:t>in </a:t>
            </a:r>
            <a:r>
              <a:rPr lang="en-GB" dirty="0" smtClean="0"/>
              <a:t>buildings so the darkness adds difficulty to the game. </a:t>
            </a:r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11200"/>
          </a:xfrm>
        </p:spPr>
        <p:txBody>
          <a:bodyPr>
            <a:noAutofit/>
          </a:bodyPr>
          <a:lstStyle/>
          <a:p>
            <a:pPr algn="ctr"/>
            <a:r>
              <a:rPr lang="en-GB" sz="4800" dirty="0" smtClean="0">
                <a:latin typeface="Matura MT Script Capitals" panose="03020802060602070202" pitchFamily="66" charset="0"/>
              </a:rPr>
              <a:t>Mood Board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3"/>
          <a:stretch/>
        </p:blipFill>
        <p:spPr>
          <a:xfrm>
            <a:off x="8444888" y="1422401"/>
            <a:ext cx="3245465" cy="477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70" y="4447678"/>
            <a:ext cx="1438925" cy="1894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6" y="4014481"/>
            <a:ext cx="1990725" cy="2295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5211" r="13324" b="4121"/>
          <a:stretch/>
        </p:blipFill>
        <p:spPr>
          <a:xfrm>
            <a:off x="3275012" y="3810001"/>
            <a:ext cx="129540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3000" r="7545" b="5000"/>
          <a:stretch/>
        </p:blipFill>
        <p:spPr>
          <a:xfrm>
            <a:off x="912812" y="2819401"/>
            <a:ext cx="1981200" cy="3505200"/>
          </a:xfrm>
          <a:prstGeom prst="rect">
            <a:avLst/>
          </a:prstGeom>
          <a:solidFill>
            <a:schemeClr val="bg1">
              <a:alpha val="99000"/>
            </a:schemeClr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68" y="3048000"/>
            <a:ext cx="1383071" cy="12430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61" y="1169880"/>
            <a:ext cx="1988551" cy="1323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85" y="1169880"/>
            <a:ext cx="1160934" cy="11609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913675"/>
            <a:ext cx="2544036" cy="17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Mechanics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521200"/>
          </a:xfrm>
        </p:spPr>
        <p:txBody>
          <a:bodyPr>
            <a:normAutofit/>
          </a:bodyPr>
          <a:lstStyle/>
          <a:p>
            <a:r>
              <a:rPr lang="en-GB" dirty="0"/>
              <a:t>The game has </a:t>
            </a:r>
            <a:r>
              <a:rPr lang="en-GB" dirty="0" smtClean="0"/>
              <a:t>two levels </a:t>
            </a:r>
            <a:r>
              <a:rPr lang="en-GB" dirty="0" smtClean="0"/>
              <a:t>and the </a:t>
            </a:r>
            <a:r>
              <a:rPr lang="en-GB" dirty="0"/>
              <a:t>player </a:t>
            </a:r>
            <a:r>
              <a:rPr lang="en-GB" dirty="0" smtClean="0"/>
              <a:t>has 10 </a:t>
            </a:r>
            <a:r>
              <a:rPr lang="en-GB" dirty="0"/>
              <a:t>lives at the beginning </a:t>
            </a:r>
            <a:r>
              <a:rPr lang="en-GB" dirty="0" smtClean="0"/>
              <a:t>of the game. </a:t>
            </a:r>
            <a:r>
              <a:rPr lang="en-GB" dirty="0"/>
              <a:t>Each level has an added element of </a:t>
            </a:r>
            <a:r>
              <a:rPr lang="en-GB" dirty="0" smtClean="0"/>
              <a:t>difficulty.</a:t>
            </a:r>
          </a:p>
          <a:p>
            <a:endParaRPr lang="en-GB" dirty="0"/>
          </a:p>
          <a:p>
            <a:r>
              <a:rPr lang="en-GB" dirty="0" smtClean="0"/>
              <a:t>The player will have to think ahead strategically to select the best path forward and progress through levels. </a:t>
            </a:r>
          </a:p>
          <a:p>
            <a:pPr marL="0" indent="0">
              <a:buNone/>
            </a:pPr>
            <a:endParaRPr lang="en-GB" sz="1100" dirty="0" smtClean="0"/>
          </a:p>
          <a:p>
            <a:endParaRPr lang="en-US" sz="1100" dirty="0"/>
          </a:p>
          <a:p>
            <a:r>
              <a:rPr lang="en-GB" dirty="0" smtClean="0"/>
              <a:t>The game ends when the alien finds the book, contacts its spaceship and returns to its planet.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514600"/>
            <a:ext cx="9751060" cy="1168400"/>
          </a:xfrm>
        </p:spPr>
        <p:txBody>
          <a:bodyPr>
            <a:noAutofit/>
          </a:bodyPr>
          <a:lstStyle/>
          <a:p>
            <a:pPr algn="ctr"/>
            <a:r>
              <a:rPr lang="en-GB" sz="8000" dirty="0" smtClean="0">
                <a:latin typeface="Matura MT Script Capitals" panose="03020802060602070202" pitchFamily="66" charset="0"/>
              </a:rPr>
              <a:t>The Game</a:t>
            </a:r>
            <a:endParaRPr lang="en-US" sz="8000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latin typeface="Matura MT Script Capitals" panose="03020802060602070202" pitchFamily="66" charset="0"/>
              </a:rPr>
              <a:t>Suggested Questionnaire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did you like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 smtClean="0"/>
              <a:t>What </a:t>
            </a:r>
            <a:r>
              <a:rPr lang="en-US" b="1" dirty="0"/>
              <a:t>didn’t you like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 smtClean="0"/>
              <a:t>Did </a:t>
            </a:r>
            <a:r>
              <a:rPr lang="en-US" b="1" dirty="0"/>
              <a:t>you know what to do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b="1" dirty="0" smtClean="0"/>
              <a:t>What </a:t>
            </a:r>
            <a:r>
              <a:rPr lang="en-US" b="1" dirty="0"/>
              <a:t>would you change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b="1" dirty="0" smtClean="0"/>
              <a:t>Would </a:t>
            </a:r>
            <a:r>
              <a:rPr lang="en-US" b="1" dirty="0"/>
              <a:t>you play it again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b="1" dirty="0" smtClean="0"/>
              <a:t>Comments</a:t>
            </a:r>
            <a:r>
              <a:rPr lang="en-US" b="1" dirty="0"/>
              <a:t>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612" y="2514600"/>
            <a:ext cx="5486400" cy="1168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Any Questions? 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4787</TotalTime>
  <Words>232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Books Classic 16x9</vt:lpstr>
      <vt:lpstr>My Alien Encounter</vt:lpstr>
      <vt:lpstr>The Game </vt:lpstr>
      <vt:lpstr>The Alien</vt:lpstr>
      <vt:lpstr>The Alien’s Environment</vt:lpstr>
      <vt:lpstr>Mood Board </vt:lpstr>
      <vt:lpstr>The Mechanics</vt:lpstr>
      <vt:lpstr>The Game</vt:lpstr>
      <vt:lpstr>Suggested Questionnaire</vt:lpstr>
      <vt:lpstr>Any Questions?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Alien Encounter</dc:title>
  <dc:creator>Heidi</dc:creator>
  <cp:lastModifiedBy>Heidi Falcon (s180047)</cp:lastModifiedBy>
  <cp:revision>45</cp:revision>
  <dcterms:created xsi:type="dcterms:W3CDTF">2016-10-13T22:32:23Z</dcterms:created>
  <dcterms:modified xsi:type="dcterms:W3CDTF">2016-11-16T10:24:37Z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