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67" r:id="rId5"/>
    <p:sldId id="278" r:id="rId6"/>
    <p:sldId id="283" r:id="rId7"/>
    <p:sldId id="286" r:id="rId8"/>
    <p:sldId id="284" r:id="rId9"/>
    <p:sldId id="28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10/19/2016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10/19/2016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latin typeface="Matura MT Script Capitals" panose="03020802060602070202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My Alien Encounter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GROUP </a:t>
            </a:r>
            <a:r>
              <a:rPr lang="en-GB" sz="2800" dirty="0" smtClean="0"/>
              <a:t>2</a:t>
            </a:r>
          </a:p>
          <a:p>
            <a:endParaRPr lang="en-GB" dirty="0"/>
          </a:p>
          <a:p>
            <a:r>
              <a:rPr lang="en-GB" dirty="0" smtClean="0"/>
              <a:t>Alice Baker         Elliot Chester       Heidi Falcon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Game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It has been created to meet the requirements of Obscure Sorrows brief. </a:t>
            </a:r>
            <a:r>
              <a:rPr lang="en-US" dirty="0" err="1" smtClean="0"/>
              <a:t>Vellichor</a:t>
            </a:r>
            <a:r>
              <a:rPr lang="en-US" dirty="0" smtClean="0"/>
              <a:t> and </a:t>
            </a:r>
            <a:r>
              <a:rPr lang="en-US" dirty="0" err="1" smtClean="0"/>
              <a:t>Chrysalim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GB" dirty="0" smtClean="0"/>
              <a:t>The story </a:t>
            </a:r>
            <a:r>
              <a:rPr lang="en-GB" dirty="0"/>
              <a:t>line of the </a:t>
            </a:r>
            <a:r>
              <a:rPr lang="en-GB" dirty="0" smtClean="0"/>
              <a:t>game is based </a:t>
            </a:r>
            <a:r>
              <a:rPr lang="en-GB" dirty="0"/>
              <a:t>on an alien visiting earth for its second time and searching for a book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games offers simple fun and simple mechanics to a demographic of adults 18- 27 both male and female.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Alien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5942329" cy="4267200"/>
          </a:xfrm>
        </p:spPr>
        <p:txBody>
          <a:bodyPr>
            <a:normAutofit/>
          </a:bodyPr>
          <a:lstStyle/>
          <a:p>
            <a:r>
              <a:rPr lang="en-GB" dirty="0" smtClean="0"/>
              <a:t>The player would be an alien that uses electricity as its food source and with the </a:t>
            </a:r>
            <a:r>
              <a:rPr lang="en-GB" dirty="0"/>
              <a:t>power of </a:t>
            </a:r>
            <a:r>
              <a:rPr lang="en-GB" dirty="0" smtClean="0"/>
              <a:t>invisibility.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alien is created </a:t>
            </a:r>
            <a:r>
              <a:rPr lang="en-GB" dirty="0" smtClean="0"/>
              <a:t>human like so it adapts to the environment. It </a:t>
            </a:r>
            <a:r>
              <a:rPr lang="en-GB" dirty="0"/>
              <a:t>is androgynous. </a:t>
            </a:r>
          </a:p>
          <a:p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612" y="609600"/>
            <a:ext cx="3342926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Alien’s Environment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4646929" cy="4267200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game is inspired on </a:t>
            </a:r>
            <a:r>
              <a:rPr lang="en-GB"/>
              <a:t>the </a:t>
            </a:r>
            <a:r>
              <a:rPr lang="en-GB" smtClean="0"/>
              <a:t>Victorian </a:t>
            </a:r>
            <a:r>
              <a:rPr lang="en-GB" dirty="0" smtClean="0"/>
              <a:t>era.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lectricity </a:t>
            </a:r>
            <a:r>
              <a:rPr lang="en-GB" dirty="0"/>
              <a:t>in </a:t>
            </a:r>
            <a:r>
              <a:rPr lang="en-GB" dirty="0" smtClean="0"/>
              <a:t>buildings was sparse. This adds difficulty to the game. </a:t>
            </a:r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0"/>
          <a:stretch/>
        </p:blipFill>
        <p:spPr>
          <a:xfrm>
            <a:off x="7068949" y="1617175"/>
            <a:ext cx="3184918" cy="46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Mechanics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521200"/>
          </a:xfrm>
        </p:spPr>
        <p:txBody>
          <a:bodyPr>
            <a:normAutofit/>
          </a:bodyPr>
          <a:lstStyle/>
          <a:p>
            <a:r>
              <a:rPr lang="en-GB" dirty="0"/>
              <a:t>The game has three levels </a:t>
            </a:r>
            <a:r>
              <a:rPr lang="en-GB" dirty="0" smtClean="0"/>
              <a:t>and the </a:t>
            </a:r>
            <a:r>
              <a:rPr lang="en-GB" dirty="0"/>
              <a:t>player </a:t>
            </a:r>
            <a:r>
              <a:rPr lang="en-GB" dirty="0" smtClean="0"/>
              <a:t>has 10 </a:t>
            </a:r>
            <a:r>
              <a:rPr lang="en-GB" dirty="0"/>
              <a:t>lives at the beginning </a:t>
            </a:r>
            <a:r>
              <a:rPr lang="en-GB" dirty="0" smtClean="0"/>
              <a:t>of the game</a:t>
            </a:r>
            <a:r>
              <a:rPr lang="en-GB" dirty="0" smtClean="0"/>
              <a:t>. </a:t>
            </a:r>
            <a:r>
              <a:rPr lang="en-GB" dirty="0"/>
              <a:t>Each level has an added element of </a:t>
            </a:r>
            <a:r>
              <a:rPr lang="en-GB" dirty="0" smtClean="0"/>
              <a:t>difficulty.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sz="1100" dirty="0"/>
          </a:p>
          <a:p>
            <a:r>
              <a:rPr lang="en-GB" dirty="0" smtClean="0"/>
              <a:t>As </a:t>
            </a:r>
            <a:r>
              <a:rPr lang="en-GB" dirty="0"/>
              <a:t>the buildings don’t have electricity </a:t>
            </a:r>
            <a:r>
              <a:rPr lang="en-GB" dirty="0" smtClean="0"/>
              <a:t>the alien can </a:t>
            </a:r>
            <a:r>
              <a:rPr lang="en-GB" dirty="0"/>
              <a:t>only feed from the </a:t>
            </a:r>
            <a:r>
              <a:rPr lang="en-GB" dirty="0" smtClean="0"/>
              <a:t>thunder in </a:t>
            </a:r>
            <a:r>
              <a:rPr lang="en-GB" dirty="0"/>
              <a:t>the storm</a:t>
            </a:r>
            <a:r>
              <a:rPr lang="en-GB" dirty="0" smtClean="0"/>
              <a:t>. </a:t>
            </a:r>
          </a:p>
          <a:p>
            <a:endParaRPr lang="en-GB" sz="1100" dirty="0" smtClean="0"/>
          </a:p>
          <a:p>
            <a:endParaRPr lang="en-US" sz="1100" dirty="0"/>
          </a:p>
          <a:p>
            <a:r>
              <a:rPr lang="en-GB" dirty="0" smtClean="0"/>
              <a:t>The game ends when the alien finds the book, contacts its spaceship and returns to its planet.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2514600"/>
            <a:ext cx="5486400" cy="1168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Any Questions? 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4873beb7-5857-4685-be1f-d57550cc96cc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4645</TotalTime>
  <Words>206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Constantia</vt:lpstr>
      <vt:lpstr>Matura MT Script Capitals</vt:lpstr>
      <vt:lpstr>Times New Roman</vt:lpstr>
      <vt:lpstr>Books Classic 16x9</vt:lpstr>
      <vt:lpstr>My Alien Encounter</vt:lpstr>
      <vt:lpstr>The Game </vt:lpstr>
      <vt:lpstr>The Alien</vt:lpstr>
      <vt:lpstr>The Alien’s Environment</vt:lpstr>
      <vt:lpstr>The Mechanics</vt:lpstr>
      <vt:lpstr>Any Questions?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Alien Encounter</dc:title>
  <dc:creator>Heidi</dc:creator>
  <cp:lastModifiedBy>Heidi</cp:lastModifiedBy>
  <cp:revision>28</cp:revision>
  <dcterms:created xsi:type="dcterms:W3CDTF">2016-10-13T22:32:23Z</dcterms:created>
  <dcterms:modified xsi:type="dcterms:W3CDTF">2016-10-19T09:15:55Z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