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6"/>
  </p:notesMasterIdLst>
  <p:handoutMasterIdLst>
    <p:handoutMasterId r:id="rId17"/>
  </p:handoutMasterIdLst>
  <p:sldIdLst>
    <p:sldId id="267" r:id="rId5"/>
    <p:sldId id="278" r:id="rId6"/>
    <p:sldId id="284" r:id="rId7"/>
    <p:sldId id="283" r:id="rId8"/>
    <p:sldId id="287" r:id="rId9"/>
    <p:sldId id="288" r:id="rId10"/>
    <p:sldId id="289" r:id="rId11"/>
    <p:sldId id="290" r:id="rId12"/>
    <p:sldId id="291" r:id="rId13"/>
    <p:sldId id="286" r:id="rId14"/>
    <p:sldId id="281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12/13/2016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12/13/2016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12/13/2016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12/13/2016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12/13/2016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12/13/2016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12/13/2016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12/13/2016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12/13/2016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12/13/2016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12/13/2016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12/13/2016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12/13/2016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12/13/2016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676401"/>
            <a:ext cx="9435241" cy="1066799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dirty="0">
                <a:latin typeface="Matura MT Script Capitals" panose="03020802060602070202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My Alien Encounter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792" y="3352800"/>
            <a:ext cx="9429931" cy="1372077"/>
          </a:xfrm>
        </p:spPr>
        <p:txBody>
          <a:bodyPr>
            <a:normAutofit/>
          </a:bodyPr>
          <a:lstStyle/>
          <a:p>
            <a:r>
              <a:rPr lang="en-GB" dirty="0" smtClean="0"/>
              <a:t>GROUP </a:t>
            </a:r>
            <a:r>
              <a:rPr lang="en-GB" sz="2800" dirty="0" smtClean="0"/>
              <a:t>2</a:t>
            </a:r>
          </a:p>
          <a:p>
            <a:endParaRPr lang="en-GB" dirty="0" smtClean="0"/>
          </a:p>
          <a:p>
            <a:r>
              <a:rPr lang="en-GB" dirty="0" smtClean="0"/>
              <a:t>Alice </a:t>
            </a:r>
            <a:r>
              <a:rPr lang="en-GB" dirty="0" smtClean="0"/>
              <a:t>Baker     </a:t>
            </a:r>
            <a:r>
              <a:rPr lang="en-GB" dirty="0" smtClean="0"/>
              <a:t>    </a:t>
            </a:r>
            <a:r>
              <a:rPr lang="en-GB" dirty="0" smtClean="0"/>
              <a:t>Elliot Chester   </a:t>
            </a:r>
            <a:r>
              <a:rPr lang="en-GB" dirty="0" smtClean="0"/>
              <a:t>    </a:t>
            </a:r>
            <a:r>
              <a:rPr lang="en-GB" dirty="0" smtClean="0"/>
              <a:t>Heidi </a:t>
            </a:r>
            <a:r>
              <a:rPr lang="en-GB" dirty="0" smtClean="0"/>
              <a:t>Falcon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>
                <a:latin typeface="Matura MT Script Capitals" panose="03020802060602070202" pitchFamily="66" charset="0"/>
              </a:rPr>
              <a:t>Management Log</a:t>
            </a:r>
            <a:endParaRPr lang="en-US" sz="4800" dirty="0">
              <a:latin typeface="Matura MT Script Capitals" panose="03020802060602070202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34467" y="1600200"/>
            <a:ext cx="9828529" cy="4241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sz="2800" dirty="0" smtClean="0"/>
              <a:t>Emails</a:t>
            </a:r>
            <a:r>
              <a:rPr lang="en-GB" sz="2800" dirty="0" smtClean="0"/>
              <a:t>:   </a:t>
            </a:r>
            <a:r>
              <a:rPr lang="en-GB" dirty="0" smtClean="0"/>
              <a:t>Alice: 15,    </a:t>
            </a:r>
            <a:r>
              <a:rPr lang="en-GB" dirty="0" smtClean="0"/>
              <a:t>Elliot: 5,    </a:t>
            </a:r>
            <a:r>
              <a:rPr lang="en-GB" dirty="0" smtClean="0"/>
              <a:t>Heidi: 23</a:t>
            </a:r>
          </a:p>
          <a:p>
            <a:pPr marL="1810512" lvl="6" indent="0">
              <a:buNone/>
            </a:pPr>
            <a:endParaRPr lang="en-GB" dirty="0" smtClean="0"/>
          </a:p>
          <a:p>
            <a:pPr marL="1810512" lvl="6" indent="0">
              <a:buNone/>
            </a:pPr>
            <a:r>
              <a:rPr lang="en-GB" dirty="0" smtClean="0"/>
              <a:t>		</a:t>
            </a:r>
            <a:endParaRPr lang="en-US" dirty="0"/>
          </a:p>
          <a:p>
            <a:r>
              <a:rPr lang="en-GB" sz="2800" dirty="0" smtClean="0"/>
              <a:t>Meetings</a:t>
            </a:r>
            <a:r>
              <a:rPr lang="en-GB" sz="2800" dirty="0" smtClean="0"/>
              <a:t>:   </a:t>
            </a:r>
            <a:r>
              <a:rPr lang="en-GB" dirty="0"/>
              <a:t>Alice: </a:t>
            </a:r>
            <a:r>
              <a:rPr lang="en-GB" dirty="0" smtClean="0"/>
              <a:t>14,    </a:t>
            </a:r>
            <a:r>
              <a:rPr lang="en-GB" dirty="0" smtClean="0"/>
              <a:t>Elliot: 10,   </a:t>
            </a:r>
            <a:r>
              <a:rPr lang="en-GB" dirty="0" smtClean="0"/>
              <a:t>Heidi: 15</a:t>
            </a:r>
            <a:endParaRPr lang="en-US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 smtClean="0"/>
          </a:p>
          <a:p>
            <a:r>
              <a:rPr lang="en-GB" sz="2800" dirty="0" smtClean="0"/>
              <a:t>Hours worked:   </a:t>
            </a:r>
            <a:r>
              <a:rPr lang="en-GB" dirty="0" smtClean="0"/>
              <a:t>Alice</a:t>
            </a:r>
            <a:r>
              <a:rPr lang="en-GB" dirty="0"/>
              <a:t>: </a:t>
            </a:r>
            <a:r>
              <a:rPr lang="en-GB" dirty="0" smtClean="0"/>
              <a:t>35,    </a:t>
            </a:r>
            <a:r>
              <a:rPr lang="en-GB" dirty="0"/>
              <a:t>Elliot: </a:t>
            </a:r>
            <a:r>
              <a:rPr lang="en-GB" dirty="0" smtClean="0"/>
              <a:t>35,   </a:t>
            </a:r>
            <a:r>
              <a:rPr lang="en-GB" dirty="0"/>
              <a:t>Heidi: </a:t>
            </a:r>
            <a:r>
              <a:rPr lang="en-GB" dirty="0" smtClean="0"/>
              <a:t>35</a:t>
            </a:r>
            <a:endParaRPr lang="en-US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612" y="2514600"/>
            <a:ext cx="5486400" cy="1168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Matura MT Script Capitals" panose="03020802060602070202" pitchFamily="66" charset="0"/>
              </a:rPr>
              <a:t>Any Questions?  </a:t>
            </a:r>
            <a:endParaRPr lang="en-US" sz="4800" dirty="0">
              <a:latin typeface="Matura MT Script Capitals" panose="0302080206060207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016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Matura MT Script Capitals" panose="03020802060602070202" pitchFamily="66" charset="0"/>
              </a:rPr>
              <a:t>The Game </a:t>
            </a:r>
            <a:endParaRPr lang="en-US" sz="4800" dirty="0">
              <a:latin typeface="Matura MT Script Capitals" panose="03020802060602070202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reated to meet the Obscure Sorrows brief. </a:t>
            </a:r>
            <a:r>
              <a:rPr lang="en-US" dirty="0" err="1" smtClean="0"/>
              <a:t>Vellichor</a:t>
            </a:r>
            <a:r>
              <a:rPr lang="en-US" dirty="0" smtClean="0"/>
              <a:t> and </a:t>
            </a:r>
            <a:r>
              <a:rPr lang="en-US" dirty="0" err="1" smtClean="0"/>
              <a:t>Chrysalism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GB" dirty="0" smtClean="0"/>
              <a:t>Designed for PC with </a:t>
            </a:r>
            <a:r>
              <a:rPr lang="en-GB" dirty="0" smtClean="0"/>
              <a:t>a</a:t>
            </a:r>
            <a:r>
              <a:rPr lang="en-GB" dirty="0" smtClean="0"/>
              <a:t> </a:t>
            </a:r>
            <a:r>
              <a:rPr lang="en-GB" dirty="0" smtClean="0"/>
              <a:t>2 minutes </a:t>
            </a:r>
            <a:r>
              <a:rPr lang="en-GB" dirty="0" smtClean="0"/>
              <a:t>game play.</a:t>
            </a:r>
            <a:endParaRPr lang="en-US" dirty="0" smtClean="0"/>
          </a:p>
          <a:p>
            <a:endParaRPr lang="en-US" dirty="0" smtClean="0"/>
          </a:p>
          <a:p>
            <a:r>
              <a:rPr lang="en-GB" dirty="0" smtClean="0"/>
              <a:t>The aim is to collect the book </a:t>
            </a:r>
            <a:r>
              <a:rPr lang="en-GB" dirty="0" smtClean="0"/>
              <a:t> titled My Alien </a:t>
            </a:r>
            <a:r>
              <a:rPr lang="en-GB" dirty="0" smtClean="0"/>
              <a:t>Encounter</a:t>
            </a:r>
            <a:r>
              <a:rPr lang="en-GB" dirty="0" smtClean="0"/>
              <a:t>.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smtClean="0"/>
              <a:t>game </a:t>
            </a:r>
            <a:r>
              <a:rPr lang="en-GB" dirty="0" smtClean="0"/>
              <a:t>offers simple fun and simple mechanics to a demographic of adults 18- 27 both male and female.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304800"/>
            <a:ext cx="9751060" cy="914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Matura MT Script Capitals" panose="03020802060602070202" pitchFamily="66" charset="0"/>
              </a:rPr>
              <a:t>The Mechanics</a:t>
            </a:r>
            <a:endParaRPr lang="en-US" sz="4800" dirty="0">
              <a:latin typeface="Matura MT Script Capitals" panose="03020802060602070202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371600"/>
            <a:ext cx="9751060" cy="495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game </a:t>
            </a:r>
            <a:r>
              <a:rPr lang="en-GB" dirty="0" smtClean="0"/>
              <a:t>is one</a:t>
            </a:r>
            <a:r>
              <a:rPr lang="en-GB" dirty="0" smtClean="0"/>
              <a:t> level </a:t>
            </a:r>
            <a:r>
              <a:rPr lang="en-GB" dirty="0" smtClean="0"/>
              <a:t>and the </a:t>
            </a:r>
            <a:r>
              <a:rPr lang="en-GB" dirty="0"/>
              <a:t>player </a:t>
            </a:r>
            <a:r>
              <a:rPr lang="en-GB" dirty="0" smtClean="0"/>
              <a:t>is given a maximum 2 minutes of energy at </a:t>
            </a:r>
            <a:r>
              <a:rPr lang="en-GB" dirty="0"/>
              <a:t>the beginning </a:t>
            </a:r>
            <a:r>
              <a:rPr lang="en-GB" dirty="0" smtClean="0"/>
              <a:t>of the game. </a:t>
            </a:r>
            <a:endParaRPr lang="en-GB" dirty="0" smtClean="0"/>
          </a:p>
          <a:p>
            <a:pPr marL="0" indent="0">
              <a:buNone/>
            </a:pPr>
            <a:endParaRPr lang="en-GB" sz="1200" dirty="0"/>
          </a:p>
          <a:p>
            <a:r>
              <a:rPr lang="en-GB" dirty="0" smtClean="0"/>
              <a:t>The player </a:t>
            </a:r>
            <a:r>
              <a:rPr lang="en-GB" dirty="0" smtClean="0"/>
              <a:t>needs to </a:t>
            </a:r>
            <a:r>
              <a:rPr lang="en-GB" dirty="0" smtClean="0"/>
              <a:t>think ahead strategically to select the best path </a:t>
            </a:r>
            <a:r>
              <a:rPr lang="en-GB" dirty="0" smtClean="0"/>
              <a:t>forward, avoid the dripping water, save the books and </a:t>
            </a:r>
            <a:r>
              <a:rPr lang="en-GB" dirty="0" smtClean="0"/>
              <a:t>progress </a:t>
            </a:r>
            <a:r>
              <a:rPr lang="en-GB" dirty="0" smtClean="0"/>
              <a:t>towards the door.  </a:t>
            </a:r>
          </a:p>
          <a:p>
            <a:pPr marL="0" indent="0">
              <a:buNone/>
            </a:pPr>
            <a:endParaRPr lang="en-GB" sz="1300" dirty="0" smtClean="0"/>
          </a:p>
          <a:p>
            <a:r>
              <a:rPr lang="en-GB" dirty="0" smtClean="0"/>
              <a:t>The game uses jumping mechanics and timing to move from platform to platform as some platforms are not static</a:t>
            </a:r>
            <a:endParaRPr lang="en-GB" dirty="0" smtClean="0"/>
          </a:p>
          <a:p>
            <a:pPr marL="0" indent="0">
              <a:buNone/>
            </a:pPr>
            <a:endParaRPr lang="en-US" sz="1300" dirty="0"/>
          </a:p>
          <a:p>
            <a:r>
              <a:rPr lang="en-GB" dirty="0" smtClean="0"/>
              <a:t>The game ends when the </a:t>
            </a:r>
            <a:r>
              <a:rPr lang="en-GB" dirty="0" smtClean="0"/>
              <a:t>alien score enough points to release door and finds </a:t>
            </a:r>
            <a:r>
              <a:rPr lang="en-GB" dirty="0" smtClean="0"/>
              <a:t>the </a:t>
            </a:r>
            <a:r>
              <a:rPr lang="en-GB" dirty="0" smtClean="0"/>
              <a:t>book.</a:t>
            </a:r>
          </a:p>
          <a:p>
            <a:r>
              <a:rPr lang="en-GB" dirty="0" smtClean="0"/>
              <a:t>Player is given a total of score, time and books saved and could try again to improve score or quit game. </a:t>
            </a:r>
            <a:endParaRPr lang="en-GB" sz="1400" dirty="0" smtClean="0"/>
          </a:p>
          <a:p>
            <a:endParaRPr lang="en-GB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3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016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Matura MT Script Capitals" panose="03020802060602070202" pitchFamily="66" charset="0"/>
              </a:rPr>
              <a:t>The Alien</a:t>
            </a:r>
            <a:endParaRPr lang="en-US" sz="4800" dirty="0">
              <a:latin typeface="Matura MT Script Capitals" panose="03020802060602070202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09782" y="1828800"/>
            <a:ext cx="9904729" cy="4114800"/>
          </a:xfrm>
        </p:spPr>
        <p:txBody>
          <a:bodyPr>
            <a:normAutofit/>
          </a:bodyPr>
          <a:lstStyle/>
          <a:p>
            <a:r>
              <a:rPr lang="en-GB" dirty="0" smtClean="0"/>
              <a:t>This </a:t>
            </a:r>
            <a:r>
              <a:rPr lang="en-GB" dirty="0"/>
              <a:t>alien is created </a:t>
            </a:r>
            <a:r>
              <a:rPr lang="en-GB" dirty="0" smtClean="0"/>
              <a:t>human like so </a:t>
            </a:r>
            <a:r>
              <a:rPr lang="en-GB" dirty="0" smtClean="0"/>
              <a:t>it implies that its movements would replicate human movements.</a:t>
            </a:r>
          </a:p>
          <a:p>
            <a:pPr marL="0" indent="0">
              <a:buNone/>
            </a:pPr>
            <a:endParaRPr lang="en-GB" sz="1200" dirty="0"/>
          </a:p>
          <a:p>
            <a:r>
              <a:rPr lang="en-GB" dirty="0" smtClean="0"/>
              <a:t>Game </a:t>
            </a:r>
            <a:r>
              <a:rPr lang="en-GB" dirty="0"/>
              <a:t>is inspired on the Victorian </a:t>
            </a:r>
            <a:r>
              <a:rPr lang="en-GB" dirty="0" smtClean="0"/>
              <a:t>era</a:t>
            </a:r>
            <a:r>
              <a:rPr lang="en-GB" dirty="0"/>
              <a:t> </a:t>
            </a:r>
            <a:r>
              <a:rPr lang="en-GB" dirty="0" smtClean="0"/>
              <a:t>to contrast with out of space objects.</a:t>
            </a:r>
          </a:p>
          <a:p>
            <a:endParaRPr lang="en-GB" sz="1200" dirty="0" smtClean="0"/>
          </a:p>
          <a:p>
            <a:r>
              <a:rPr lang="en-GB" dirty="0" smtClean="0"/>
              <a:t>The colours and textures chosen contrast with </a:t>
            </a:r>
          </a:p>
          <a:p>
            <a:endParaRPr lang="en-GB" sz="1200" dirty="0" smtClean="0"/>
          </a:p>
          <a:p>
            <a:r>
              <a:rPr lang="en-GB" dirty="0"/>
              <a:t>The alien looses strength as rains falls on him. 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US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0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863600"/>
          </a:xfrm>
        </p:spPr>
        <p:txBody>
          <a:bodyPr>
            <a:noAutofit/>
          </a:bodyPr>
          <a:lstStyle/>
          <a:p>
            <a:pPr algn="ctr"/>
            <a:r>
              <a:rPr lang="en-GB" sz="4800" dirty="0" smtClean="0">
                <a:latin typeface="Matura MT Script Capitals" panose="03020802060602070202" pitchFamily="66" charset="0"/>
              </a:rPr>
              <a:t>Assets</a:t>
            </a:r>
            <a:r>
              <a:rPr lang="en-GB" sz="4800" dirty="0" smtClean="0">
                <a:latin typeface="Matura MT Script Capitals" panose="03020802060602070202" pitchFamily="66" charset="0"/>
              </a:rPr>
              <a:t> </a:t>
            </a:r>
            <a:r>
              <a:rPr lang="en-GB" sz="4800" dirty="0" smtClean="0">
                <a:latin typeface="Matura MT Script Capitals" panose="03020802060602070202" pitchFamily="66" charset="0"/>
              </a:rPr>
              <a:t>Board </a:t>
            </a:r>
            <a:endParaRPr lang="en-US" sz="4800" dirty="0">
              <a:latin typeface="Matura MT Script Capitals" panose="03020802060602070202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33"/>
          <a:stretch/>
        </p:blipFill>
        <p:spPr>
          <a:xfrm>
            <a:off x="8937692" y="2147485"/>
            <a:ext cx="2752661" cy="4050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770" y="4447678"/>
            <a:ext cx="1438925" cy="1894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77" t="3000" r="7545" b="5000"/>
          <a:stretch/>
        </p:blipFill>
        <p:spPr>
          <a:xfrm>
            <a:off x="3008441" y="2695078"/>
            <a:ext cx="1981200" cy="3505200"/>
          </a:xfrm>
          <a:prstGeom prst="rect">
            <a:avLst/>
          </a:prstGeom>
          <a:solidFill>
            <a:schemeClr val="bg1">
              <a:alpha val="99000"/>
            </a:schemeClr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7112" y="2006388"/>
            <a:ext cx="2438400" cy="43353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1937138"/>
            <a:ext cx="1178380" cy="4430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69" y="919441"/>
            <a:ext cx="2456088" cy="24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1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2514600"/>
            <a:ext cx="9751060" cy="1168400"/>
          </a:xfrm>
        </p:spPr>
        <p:txBody>
          <a:bodyPr>
            <a:noAutofit/>
          </a:bodyPr>
          <a:lstStyle/>
          <a:p>
            <a:pPr algn="ctr"/>
            <a:r>
              <a:rPr lang="en-GB" sz="8000" smtClean="0">
                <a:latin typeface="Matura MT Script Capitals" panose="03020802060602070202" pitchFamily="66" charset="0"/>
              </a:rPr>
              <a:t>The </a:t>
            </a:r>
            <a:r>
              <a:rPr lang="en-GB" sz="8000" smtClean="0">
                <a:latin typeface="Matura MT Script Capitals" panose="03020802060602070202" pitchFamily="66" charset="0"/>
              </a:rPr>
              <a:t>Game</a:t>
            </a:r>
            <a:br>
              <a:rPr lang="en-GB" sz="8000" smtClean="0">
                <a:latin typeface="Matura MT Script Capitals" panose="03020802060602070202" pitchFamily="66" charset="0"/>
              </a:rPr>
            </a:br>
            <a:endParaRPr lang="en-US" sz="8000" dirty="0">
              <a:latin typeface="Matura MT Script Capitals" panose="0302080206060207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71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7874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300" dirty="0" smtClean="0">
                <a:latin typeface="Matura MT Script Capitals" panose="03020802060602070202" pitchFamily="66" charset="0"/>
              </a:rPr>
              <a:t>Q</a:t>
            </a:r>
            <a:r>
              <a:rPr lang="en-GB" sz="4800" dirty="0" smtClean="0">
                <a:latin typeface="Matura MT Script Capitals" panose="03020802060602070202" pitchFamily="66" charset="0"/>
              </a:rPr>
              <a:t>uestionnaire </a:t>
            </a:r>
            <a:r>
              <a:rPr lang="en-GB" sz="6000" dirty="0" smtClean="0">
                <a:latin typeface="Matura MT Script Capitals" panose="03020802060602070202" pitchFamily="66" charset="0"/>
              </a:rPr>
              <a:t>F</a:t>
            </a:r>
            <a:r>
              <a:rPr lang="en-GB" sz="4800" dirty="0" smtClean="0">
                <a:latin typeface="Matura MT Script Capitals" panose="03020802060602070202" pitchFamily="66" charset="0"/>
              </a:rPr>
              <a:t>eedback</a:t>
            </a:r>
            <a:endParaRPr lang="en-US" sz="4800" dirty="0">
              <a:latin typeface="Matura MT Script Capitals" panose="03020802060602070202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219200"/>
            <a:ext cx="9751060" cy="4851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What </a:t>
            </a:r>
            <a:r>
              <a:rPr lang="en-US" sz="2800" b="1" dirty="0"/>
              <a:t>did you like</a:t>
            </a:r>
            <a:r>
              <a:rPr lang="en-US" sz="2800" b="1" dirty="0" smtClean="0"/>
              <a:t>? 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smtClean="0"/>
              <a:t>100% liked  design of game. 50% liked game play</a:t>
            </a:r>
            <a:endParaRPr lang="en-US" b="1" dirty="0" smtClean="0"/>
          </a:p>
          <a:p>
            <a:pPr marL="0" indent="0">
              <a:buNone/>
            </a:pPr>
            <a:endParaRPr lang="en-US" sz="1000" dirty="0"/>
          </a:p>
          <a:p>
            <a:r>
              <a:rPr lang="en-US" sz="3200" b="1" dirty="0" smtClean="0"/>
              <a:t>What </a:t>
            </a:r>
            <a:r>
              <a:rPr lang="en-US" sz="3200" b="1" dirty="0"/>
              <a:t>didn’t you like</a:t>
            </a:r>
            <a:r>
              <a:rPr lang="en-US" sz="3200" b="1" dirty="0" smtClean="0"/>
              <a:t>?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25%  only one level,  75%  simple mechanics. </a:t>
            </a:r>
            <a:endParaRPr lang="en-US" b="1" dirty="0" smtClean="0"/>
          </a:p>
          <a:p>
            <a:pPr marL="0" indent="0">
              <a:buNone/>
            </a:pPr>
            <a:endParaRPr lang="en-US" sz="1000" dirty="0"/>
          </a:p>
          <a:p>
            <a:r>
              <a:rPr lang="en-US" sz="3200" b="1" dirty="0" smtClean="0"/>
              <a:t>Did </a:t>
            </a:r>
            <a:r>
              <a:rPr lang="en-US" sz="3200" b="1" dirty="0"/>
              <a:t>you know what to do</a:t>
            </a:r>
            <a:r>
              <a:rPr lang="en-US" sz="3200" b="1" dirty="0" smtClean="0"/>
              <a:t>?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smtClean="0"/>
              <a:t>100% were clear on how to play the game.</a:t>
            </a:r>
            <a:endParaRPr lang="en-US" b="1" dirty="0" smtClean="0"/>
          </a:p>
          <a:p>
            <a:pPr marL="0" indent="0">
              <a:buNone/>
            </a:pP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7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9398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 dirty="0" smtClean="0">
                <a:latin typeface="Matura MT Script Capitals" panose="03020802060602070202" pitchFamily="66" charset="0"/>
              </a:rPr>
              <a:t>F</a:t>
            </a:r>
            <a:r>
              <a:rPr lang="en-GB" sz="4400" dirty="0" smtClean="0">
                <a:latin typeface="Matura MT Script Capitals" panose="03020802060602070202" pitchFamily="66" charset="0"/>
              </a:rPr>
              <a:t>eedback cont.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371600"/>
            <a:ext cx="9751060" cy="4953000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What would you change? </a:t>
            </a:r>
            <a:endParaRPr lang="en-US" sz="3200" b="1" dirty="0" smtClean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100</a:t>
            </a:r>
            <a:r>
              <a:rPr lang="en-US" b="1" dirty="0"/>
              <a:t>% would enjoy a more challenging game.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3200" b="1" dirty="0"/>
              <a:t>Would you play it again? </a:t>
            </a:r>
            <a:endParaRPr lang="en-US" sz="3200" b="1" dirty="0" smtClean="0"/>
          </a:p>
          <a:p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50</a:t>
            </a:r>
            <a:r>
              <a:rPr lang="en-US" b="1" dirty="0"/>
              <a:t>% would, 50% would not.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3200" b="1" dirty="0"/>
              <a:t>Comments: </a:t>
            </a:r>
            <a:endParaRPr lang="en-US" sz="3200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Game </a:t>
            </a:r>
            <a:r>
              <a:rPr lang="en-US" b="1" dirty="0"/>
              <a:t>needs more challenging game play.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22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304800"/>
            <a:ext cx="9751060" cy="1066800"/>
          </a:xfrm>
        </p:spPr>
        <p:txBody>
          <a:bodyPr>
            <a:normAutofit/>
          </a:bodyPr>
          <a:lstStyle/>
          <a:p>
            <a:pPr algn="ctr"/>
            <a:r>
              <a:rPr lang="en-GB" sz="5400" dirty="0" smtClean="0">
                <a:latin typeface="Matura MT Script Capitals" panose="03020802060602070202" pitchFamily="66" charset="0"/>
              </a:rPr>
              <a:t>Lessons Learnt</a:t>
            </a:r>
            <a:endParaRPr lang="en-US" sz="5400" dirty="0">
              <a:latin typeface="Matura MT Script Capitals" panose="03020802060602070202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Respect player’s knowledge and experience.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Challenge ourselves to explore further without over scoping.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Be critical of what we like not only what we don’t like.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We enjoyed working on a project of multiple experience levels.</a:t>
            </a:r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8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4873beb7-5857-4685-be1f-d57550cc96cc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4944</TotalTime>
  <Words>308</Words>
  <Application>Microsoft Office PowerPoint</Application>
  <PresentationFormat>Custom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Constantia</vt:lpstr>
      <vt:lpstr>Matura MT Script Capitals</vt:lpstr>
      <vt:lpstr>Times New Roman</vt:lpstr>
      <vt:lpstr>Books Classic 16x9</vt:lpstr>
      <vt:lpstr>My Alien Encounter</vt:lpstr>
      <vt:lpstr>The Game </vt:lpstr>
      <vt:lpstr>The Mechanics</vt:lpstr>
      <vt:lpstr>The Alien</vt:lpstr>
      <vt:lpstr>Assets Board </vt:lpstr>
      <vt:lpstr>The Game </vt:lpstr>
      <vt:lpstr>Questionnaire Feedback</vt:lpstr>
      <vt:lpstr>Feedback cont.</vt:lpstr>
      <vt:lpstr>Lessons Learnt</vt:lpstr>
      <vt:lpstr>Management Log</vt:lpstr>
      <vt:lpstr>Any Questions?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Alien Encounter</dc:title>
  <dc:creator>Heidi</dc:creator>
  <cp:lastModifiedBy>Heidi</cp:lastModifiedBy>
  <cp:revision>72</cp:revision>
  <dcterms:created xsi:type="dcterms:W3CDTF">2016-10-13T22:32:23Z</dcterms:created>
  <dcterms:modified xsi:type="dcterms:W3CDTF">2016-12-13T14:20:40Z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