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924F7-CF33-4786-B78F-504A0093C461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484D-40A5-4CD1-9B8E-222335A0F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84D-40A5-4CD1-9B8E-222335A0F6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59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6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4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2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2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2876-2F67-4B74-AD8E-64637E7595D7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5076-0808-4313-B42D-E6BAA2FA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54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Picture 42" descr="Image result for dark j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5" y="306896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evil jester toy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71" y="3510640"/>
            <a:ext cx="2706985" cy="20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evil jes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66" y="404665"/>
            <a:ext cx="161783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scary clown do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13" y="1988840"/>
            <a:ext cx="1845975" cy="245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unted theme par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8840"/>
            <a:ext cx="2627784" cy="136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6563072" cy="27404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Jester clown and theme mood board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haunted theme park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2"/>
          <a:stretch/>
        </p:blipFill>
        <p:spPr bwMode="auto">
          <a:xfrm>
            <a:off x="1" y="404664"/>
            <a:ext cx="249555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Image resul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0" descr="Image result for haunted theme par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2" descr="Image result for haunted theme par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4" descr="Image result for haunted theme park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6" descr="Image result for haunted theme park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8" descr="Image result for haunted theme park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9"/>
          <a:stretch/>
        </p:blipFill>
        <p:spPr>
          <a:xfrm>
            <a:off x="2339752" y="404664"/>
            <a:ext cx="2444501" cy="1590675"/>
          </a:xfrm>
          <a:prstGeom prst="rect">
            <a:avLst/>
          </a:prstGeom>
        </p:spPr>
      </p:pic>
      <p:pic>
        <p:nvPicPr>
          <p:cNvPr id="1046" name="Picture 22" descr="Image result for haunted theme p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27" y="5229200"/>
            <a:ext cx="2635529" cy="16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evil jeste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4" y="4883350"/>
            <a:ext cx="2511392" cy="19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jester harley quin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71" y="120594"/>
            <a:ext cx="2544384" cy="19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evil jester toy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36463"/>
            <a:ext cx="2197126" cy="292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old beat up dol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10" y="2001879"/>
            <a:ext cx="2579445" cy="19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scary clown doll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15"/>
          <a:stretch/>
        </p:blipFill>
        <p:spPr bwMode="auto">
          <a:xfrm>
            <a:off x="7273530" y="3965048"/>
            <a:ext cx="1824830" cy="293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haunted theme park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65" y="1988840"/>
            <a:ext cx="2286273" cy="152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4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Jester clown and theme mood board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clown and theme mood board</dc:title>
  <dc:creator>Tom</dc:creator>
  <cp:lastModifiedBy>Tom</cp:lastModifiedBy>
  <cp:revision>5</cp:revision>
  <dcterms:created xsi:type="dcterms:W3CDTF">2016-10-21T15:26:41Z</dcterms:created>
  <dcterms:modified xsi:type="dcterms:W3CDTF">2016-10-21T17:11:50Z</dcterms:modified>
</cp:coreProperties>
</file>