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 autoAdjust="0"/>
    <p:restoredTop sz="94660"/>
  </p:normalViewPr>
  <p:slideViewPr>
    <p:cSldViewPr>
      <p:cViewPr>
        <p:scale>
          <a:sx n="100" d="100"/>
          <a:sy n="100" d="100"/>
        </p:scale>
        <p:origin x="-558" y="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9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9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2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3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0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6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6519-423A-4139-ACDE-0F5BF3F6A12B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5317-FB48-4016-8118-367520D74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49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Image result for wild mushrooms poisono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63" y="2458778"/>
            <a:ext cx="21431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dark fores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05" y="4031841"/>
            <a:ext cx="2607841" cy="17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rk acor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11217"/>
          <a:stretch/>
        </p:blipFill>
        <p:spPr bwMode="auto">
          <a:xfrm>
            <a:off x="4947700" y="2689565"/>
            <a:ext cx="2099802" cy="186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768752" cy="6480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Dark Woodland mood board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mage result for dark woodla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Image result for dark woodla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700359"/>
            <a:ext cx="2370526" cy="188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rk woodla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20" y="700359"/>
            <a:ext cx="2155582" cy="19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 result for rotted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6" descr="Image result for rotted ap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8" descr="Image result for rotted app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0" descr="Image result for rotted app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6" name="Picture 22" descr="Image resul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5" r="24540"/>
          <a:stretch/>
        </p:blipFill>
        <p:spPr bwMode="auto">
          <a:xfrm>
            <a:off x="7145037" y="2440497"/>
            <a:ext cx="1760984" cy="23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log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79" y="769938"/>
            <a:ext cx="245990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jstlh.com/data/wallpapers/55/WDF_101311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" y="465138"/>
            <a:ext cx="2607841" cy="16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ark woodland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3732"/>
            <a:ext cx="2607841" cy="16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dark forest backgroun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" y="3594660"/>
            <a:ext cx="2594662" cy="17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49" y="5085184"/>
            <a:ext cx="3125130" cy="17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rotting leav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127930"/>
            <a:ext cx="2222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tree bran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92" y="4807535"/>
            <a:ext cx="3415129" cy="19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Dark Woodland mood board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Assets for first level theme park</dc:title>
  <dc:creator>Tom</dc:creator>
  <cp:lastModifiedBy>Tom</cp:lastModifiedBy>
  <cp:revision>4</cp:revision>
  <dcterms:created xsi:type="dcterms:W3CDTF">2016-10-24T13:03:29Z</dcterms:created>
  <dcterms:modified xsi:type="dcterms:W3CDTF">2016-11-03T22:35:34Z</dcterms:modified>
</cp:coreProperties>
</file>