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0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58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4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8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6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4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35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0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2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6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3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2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B4B45D1-93A5-4A59-A5EE-B733116B9EF3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4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 Group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Joseph Barber, Bethany Cowle, </a:t>
            </a:r>
          </a:p>
          <a:p>
            <a:r>
              <a:rPr lang="en-GB" dirty="0"/>
              <a:t>Courtney-Jade Pearson, Henry Smith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Moodboards and Artstyle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 1: Monachopsis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 2: Onism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/>
          </a:bodyPr>
          <a:lstStyle/>
          <a:p>
            <a:r>
              <a:rPr lang="en-GB" sz="2200" dirty="0"/>
              <a:t>Bartle’s taxonomy of Player Types:</a:t>
            </a:r>
            <a:br>
              <a:rPr lang="en-GB" sz="2200" dirty="0"/>
            </a:br>
            <a:r>
              <a:rPr lang="en-GB" sz="2200" dirty="0"/>
              <a:t>	Achievers and Explorers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Age 16-30 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Gender: Male and Female </a:t>
            </a:r>
          </a:p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CP</a:t>
            </a:r>
          </a:p>
        </p:txBody>
      </p:sp>
      <p:pic>
        <p:nvPicPr>
          <p:cNvPr id="1026" name="Picture 2" descr="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/>
          <a:stretch/>
        </p:blipFill>
        <p:spPr bwMode="auto">
          <a:xfrm>
            <a:off x="6096000" y="2828924"/>
            <a:ext cx="28194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Genre/Style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Puzzle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Strategy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Angled top-down perspective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BC</a:t>
            </a:r>
          </a:p>
        </p:txBody>
      </p:sp>
      <p:pic>
        <p:nvPicPr>
          <p:cNvPr id="3074" name="Picture 2" descr="http://1079638729.rsc.cdn77.org/sisgame_img/pokemon_leaf_green_version/real/3_pokemon_leaf_green_ve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48200"/>
            <a:ext cx="2932917" cy="195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Narrative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59008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Mechanics:</a:t>
            </a:r>
            <a:br>
              <a:rPr lang="en-GB" dirty="0"/>
            </a:br>
            <a:r>
              <a:rPr lang="en-GB" dirty="0"/>
              <a:t>What does the player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191000"/>
          </a:xfrm>
        </p:spPr>
        <p:txBody>
          <a:bodyPr>
            <a:normAutofit/>
          </a:bodyPr>
          <a:lstStyle/>
          <a:p>
            <a:endParaRPr lang="en-GB" sz="2200" dirty="0"/>
          </a:p>
          <a:p>
            <a:r>
              <a:rPr lang="en-GB" sz="2200" dirty="0"/>
              <a:t>Walk</a:t>
            </a:r>
          </a:p>
          <a:p>
            <a:endParaRPr lang="en-GB" sz="2200" dirty="0"/>
          </a:p>
          <a:p>
            <a:r>
              <a:rPr lang="en-GB" sz="2200" dirty="0"/>
              <a:t>Take control of NPCs</a:t>
            </a:r>
          </a:p>
          <a:p>
            <a:endParaRPr lang="en-GB" sz="2200" dirty="0"/>
          </a:p>
          <a:p>
            <a:pPr lvl="1"/>
            <a:r>
              <a:rPr lang="en-GB" sz="2000" dirty="0"/>
              <a:t>Operate objects</a:t>
            </a:r>
            <a:br>
              <a:rPr lang="en-GB" sz="2000" dirty="0"/>
            </a:br>
            <a:r>
              <a:rPr lang="en-GB" sz="2000" dirty="0"/>
              <a:t>	Key/locks</a:t>
            </a:r>
            <a:br>
              <a:rPr lang="en-GB" sz="2000" dirty="0"/>
            </a:br>
            <a:r>
              <a:rPr lang="en-GB" sz="2000" dirty="0"/>
              <a:t>	Switches/levers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JB</a:t>
            </a:r>
          </a:p>
        </p:txBody>
      </p:sp>
      <p:pic>
        <p:nvPicPr>
          <p:cNvPr id="2050" name="Picture 2" descr="Image result for door and 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40" y="2943710"/>
            <a:ext cx="1312883" cy="131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edieval le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39" y="4755929"/>
            <a:ext cx="1312883" cy="131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vHnK_Kvq5S3IBlxg3Ab5X0KtXVt6IzZ6KaSqd4lIBRhNQerS4S-EEo6889tcJjFINOvql7HbxUQw1FzNLRoKNvEyl3_vVAdxwcU6l5uguxYg5vuh4PVj-POLgl_eO2TwlEi8GLcqwu2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2766970"/>
            <a:ext cx="2968625" cy="3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Selling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962" y="2514600"/>
            <a:ext cx="6345260" cy="3530600"/>
          </a:xfrm>
        </p:spPr>
        <p:txBody>
          <a:bodyPr>
            <a:normAutofit/>
          </a:bodyPr>
          <a:lstStyle/>
          <a:p>
            <a:endParaRPr lang="en-GB" sz="2200" dirty="0"/>
          </a:p>
          <a:p>
            <a:r>
              <a:rPr lang="en-GB" sz="2200" dirty="0"/>
              <a:t>Unravel narrative through gameplay</a:t>
            </a:r>
          </a:p>
          <a:p>
            <a:endParaRPr lang="en-GB" sz="2200" dirty="0"/>
          </a:p>
          <a:p>
            <a:r>
              <a:rPr lang="en-GB" sz="2200" dirty="0"/>
              <a:t>Take control of NPCs in the game world</a:t>
            </a:r>
          </a:p>
          <a:p>
            <a:endParaRPr lang="en-GB" sz="2200" dirty="0"/>
          </a:p>
          <a:p>
            <a:r>
              <a:rPr lang="en-GB" sz="2200" dirty="0"/>
              <a:t>Access different mechanics upon taking over an NPC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6345260" cy="3530600"/>
          </a:xfrm>
        </p:spPr>
        <p:txBody>
          <a:bodyPr>
            <a:normAutofit lnSpcReduction="10000"/>
          </a:bodyPr>
          <a:lstStyle/>
          <a:p>
            <a:endParaRPr lang="en-GB" sz="2200" dirty="0"/>
          </a:p>
          <a:p>
            <a:r>
              <a:rPr lang="en-GB" sz="2200" dirty="0"/>
              <a:t>Collect diary memories</a:t>
            </a:r>
          </a:p>
          <a:p>
            <a:endParaRPr lang="en-GB" sz="2200" dirty="0"/>
          </a:p>
          <a:p>
            <a:r>
              <a:rPr lang="en-GB" sz="2200" dirty="0"/>
              <a:t>Health Hearts </a:t>
            </a:r>
          </a:p>
          <a:p>
            <a:endParaRPr lang="en-GB" sz="2200" dirty="0"/>
          </a:p>
          <a:p>
            <a:r>
              <a:rPr lang="en-GB" sz="2200" dirty="0"/>
              <a:t>Keys </a:t>
            </a:r>
          </a:p>
          <a:p>
            <a:endParaRPr lang="en-GB" sz="2200" dirty="0"/>
          </a:p>
          <a:p>
            <a:r>
              <a:rPr lang="en-GB" sz="2200" dirty="0"/>
              <a:t>Over time, piece together narrative.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438400"/>
            <a:ext cx="1524849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07" y="2426677"/>
            <a:ext cx="2909455" cy="2000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53" y="4510600"/>
            <a:ext cx="1553796" cy="155379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</TotalTime>
  <Words>98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Level 4/5 Group 5</vt:lpstr>
      <vt:lpstr>Emotion 1: Monachopsis</vt:lpstr>
      <vt:lpstr>Emotion 2: Onism</vt:lpstr>
      <vt:lpstr>Target Demographic</vt:lpstr>
      <vt:lpstr>Genre/Style</vt:lpstr>
      <vt:lpstr>Narrative</vt:lpstr>
      <vt:lpstr>Mechanics: What does the player do?</vt:lpstr>
      <vt:lpstr>Unique Selling Point</vt:lpstr>
      <vt:lpstr>Player Rewards</vt:lpstr>
      <vt:lpstr>Moodboards and Artstyle</vt:lpstr>
      <vt:lpstr>Bibliography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5</dc:title>
  <dc:creator>Games</dc:creator>
  <cp:lastModifiedBy>Courtney-Jade Pearson (s185717)</cp:lastModifiedBy>
  <cp:revision>14</cp:revision>
  <dcterms:created xsi:type="dcterms:W3CDTF">2016-10-12T09:07:10Z</dcterms:created>
  <dcterms:modified xsi:type="dcterms:W3CDTF">2016-10-16T11:12:28Z</dcterms:modified>
</cp:coreProperties>
</file>