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4B45D1-93A5-4A59-A5EE-B733116B9EF3}" type="datetimeFigureOut">
              <a:rPr lang="en-GB" smtClean="0"/>
              <a:t>12/10/2016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C9A883-8954-4249-9860-0EF369AC7CE9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Level 4/5 Group 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Joseph Barber, Bethany Cowle, </a:t>
            </a:r>
          </a:p>
          <a:p>
            <a:r>
              <a:rPr lang="en-GB" dirty="0" smtClean="0"/>
              <a:t>Courtney-Jade Pearson, Henry Smith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Moodboards and Artstyle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 1: Monachopsis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BC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 2: Onism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Demographic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BC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Narrative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Mechanics:</a:t>
            </a:r>
            <a:br>
              <a:rPr lang="en-GB" dirty="0" smtClean="0"/>
            </a:br>
            <a:r>
              <a:rPr lang="en-GB" dirty="0" smtClean="0"/>
              <a:t>What does the player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JB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Unique Selling 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JB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Player Rewards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CP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47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Level 4/5 Group 5</vt:lpstr>
      <vt:lpstr>Emotion 1: Monachopsis</vt:lpstr>
      <vt:lpstr>Emotion 2: Onism</vt:lpstr>
      <vt:lpstr>Target Demographic</vt:lpstr>
      <vt:lpstr>Genre</vt:lpstr>
      <vt:lpstr>Narrative</vt:lpstr>
      <vt:lpstr>Mechanics: What does the player do?</vt:lpstr>
      <vt:lpstr>Unique Selling Point</vt:lpstr>
      <vt:lpstr>Player Rewards</vt:lpstr>
      <vt:lpstr>Moodboards and Artstyle</vt:lpstr>
      <vt:lpstr>Bibliography</vt:lpstr>
    </vt:vector>
  </TitlesOfParts>
  <Company>University Campus Suffolk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5</dc:title>
  <dc:creator>Games</dc:creator>
  <cp:lastModifiedBy>Games</cp:lastModifiedBy>
  <cp:revision>5</cp:revision>
  <dcterms:created xsi:type="dcterms:W3CDTF">2016-10-12T09:07:10Z</dcterms:created>
  <dcterms:modified xsi:type="dcterms:W3CDTF">2016-10-12T09:51:59Z</dcterms:modified>
</cp:coreProperties>
</file>