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5" r:id="rId11"/>
    <p:sldId id="268" r:id="rId12"/>
    <p:sldId id="267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B4B45D1-93A5-4A59-A5EE-B733116B9EF3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1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90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584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643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789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67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42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4B4B45D1-93A5-4A59-A5EE-B733116B9EF3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35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09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60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73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22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76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87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83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2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52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4B4B45D1-93A5-4A59-A5EE-B733116B9EF3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74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Level 4/5 Group 5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Joseph Barber, Bethany Cowle, </a:t>
            </a:r>
          </a:p>
          <a:p>
            <a:r>
              <a:rPr lang="en-GB" dirty="0" smtClean="0"/>
              <a:t>Courtney-Jade Pearson, Henry Smith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Mood boards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4591467"/>
            <a:ext cx="3733802" cy="2211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2023158"/>
            <a:ext cx="3733801" cy="2412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430" y="2023158"/>
            <a:ext cx="3860371" cy="24127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430" y="4577171"/>
            <a:ext cx="3860371" cy="22255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Mood boards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2207911"/>
            <a:ext cx="4838486" cy="20036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393" y="2195211"/>
            <a:ext cx="4136473" cy="2003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4200704"/>
            <a:ext cx="4586292" cy="24140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393" y="4189729"/>
            <a:ext cx="4136473" cy="242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7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Art style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636963"/>
            <a:ext cx="3644900" cy="2438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3" y="3524252"/>
            <a:ext cx="3333748" cy="33337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471" y="3947130"/>
            <a:ext cx="4467229" cy="29108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3" y="1636963"/>
            <a:ext cx="4152900" cy="231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19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Bibliography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6345260" cy="35306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Emotion 1: Monachopsis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6345260" cy="3530600"/>
          </a:xfrm>
        </p:spPr>
        <p:txBody>
          <a:bodyPr>
            <a:normAutofit/>
          </a:bodyPr>
          <a:lstStyle/>
          <a:p>
            <a:endParaRPr lang="en-GB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BC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Emotion 2: Onism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6345260" cy="3530600"/>
          </a:xfrm>
        </p:spPr>
        <p:txBody>
          <a:bodyPr>
            <a:normAutofit/>
          </a:bodyPr>
          <a:lstStyle/>
          <a:p>
            <a:pPr lvl="0"/>
            <a:r>
              <a:rPr lang="en-GB" sz="2000" dirty="0"/>
              <a:t>The frustration of being stuck in just one body that inhabits only one place at a time. </a:t>
            </a:r>
          </a:p>
          <a:p>
            <a:pPr lvl="0"/>
            <a:endParaRPr lang="en-GB" sz="2000" dirty="0"/>
          </a:p>
          <a:p>
            <a:pPr lvl="0"/>
            <a:r>
              <a:rPr lang="en-GB" sz="2000" dirty="0"/>
              <a:t>Why?</a:t>
            </a:r>
          </a:p>
          <a:p>
            <a:pPr lvl="0"/>
            <a:endParaRPr lang="en-GB" sz="2000" dirty="0"/>
          </a:p>
          <a:p>
            <a:pPr lvl="0"/>
            <a:r>
              <a:rPr lang="en-GB" sz="2000" dirty="0"/>
              <a:t>Many different paths and options.</a:t>
            </a:r>
          </a:p>
          <a:p>
            <a:pPr lvl="0"/>
            <a:r>
              <a:rPr lang="en-GB" sz="2000" dirty="0"/>
              <a:t>Applies to the mechanics and gameplay.  </a:t>
            </a:r>
          </a:p>
          <a:p>
            <a:pPr lvl="0"/>
            <a:endParaRPr lang="en-US" sz="2000" dirty="0"/>
          </a:p>
          <a:p>
            <a:endParaRPr lang="en-GB" sz="2000" dirty="0"/>
          </a:p>
          <a:p>
            <a:endParaRPr lang="en-GB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679700"/>
            <a:ext cx="195072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Demographic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6345260" cy="3530600"/>
          </a:xfrm>
        </p:spPr>
        <p:txBody>
          <a:bodyPr>
            <a:normAutofit/>
          </a:bodyPr>
          <a:lstStyle/>
          <a:p>
            <a:r>
              <a:rPr lang="en-GB" sz="2200" dirty="0" smtClean="0"/>
              <a:t>Bartle’s taxonomy of Player Types:</a:t>
            </a:r>
            <a:r>
              <a:rPr lang="en-GB" sz="2200" dirty="0"/>
              <a:t/>
            </a:r>
            <a:br>
              <a:rPr lang="en-GB" sz="2200" dirty="0"/>
            </a:br>
            <a:r>
              <a:rPr lang="en-GB" sz="2200" dirty="0" smtClean="0"/>
              <a:t>	Achievers and Explorers</a:t>
            </a:r>
          </a:p>
          <a:p>
            <a:endParaRPr lang="en-GB" sz="2200" dirty="0" smtClean="0"/>
          </a:p>
          <a:p>
            <a:endParaRPr lang="en-GB" sz="2200" dirty="0"/>
          </a:p>
          <a:p>
            <a:r>
              <a:rPr lang="en-GB" sz="2200" dirty="0" smtClean="0"/>
              <a:t>Age: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CP</a:t>
            </a:r>
            <a:endParaRPr lang="en-GB" dirty="0"/>
          </a:p>
        </p:txBody>
      </p:sp>
      <p:pic>
        <p:nvPicPr>
          <p:cNvPr id="1026" name="Picture 2" descr="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66"/>
          <a:stretch/>
        </p:blipFill>
        <p:spPr bwMode="auto">
          <a:xfrm>
            <a:off x="6096000" y="2828924"/>
            <a:ext cx="2819400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Genre/Style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6345260" cy="353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sz="2200" dirty="0" smtClean="0"/>
          </a:p>
          <a:p>
            <a:r>
              <a:rPr lang="en-GB" sz="2200" dirty="0" smtClean="0"/>
              <a:t>Puzzle</a:t>
            </a:r>
          </a:p>
          <a:p>
            <a:endParaRPr lang="en-GB" sz="2200" dirty="0" smtClean="0"/>
          </a:p>
          <a:p>
            <a:endParaRPr lang="en-GB" sz="2200" dirty="0"/>
          </a:p>
          <a:p>
            <a:r>
              <a:rPr lang="en-GB" sz="2200" dirty="0" smtClean="0"/>
              <a:t>Strategy</a:t>
            </a:r>
          </a:p>
          <a:p>
            <a:endParaRPr lang="en-GB" sz="2200" dirty="0" smtClean="0"/>
          </a:p>
          <a:p>
            <a:endParaRPr lang="en-GB" sz="2200" dirty="0"/>
          </a:p>
          <a:p>
            <a:r>
              <a:rPr lang="en-GB" sz="2200" dirty="0" smtClean="0"/>
              <a:t>Angled top-down perspective</a:t>
            </a:r>
            <a:endParaRPr lang="en-GB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BC</a:t>
            </a:r>
            <a:endParaRPr lang="en-GB" dirty="0"/>
          </a:p>
        </p:txBody>
      </p:sp>
      <p:pic>
        <p:nvPicPr>
          <p:cNvPr id="3074" name="Picture 2" descr="http://1079638729.rsc.cdn77.org/sisgame_img/pokemon_leaf_green_version/real/3_pokemon_leaf_green_ver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648200"/>
            <a:ext cx="2932917" cy="195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Narrative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59008"/>
            <a:ext cx="6345260" cy="3530600"/>
          </a:xfrm>
        </p:spPr>
        <p:txBody>
          <a:bodyPr>
            <a:normAutofit lnSpcReduction="10000"/>
          </a:bodyPr>
          <a:lstStyle/>
          <a:p>
            <a:r>
              <a:rPr lang="en-GB" sz="2200" dirty="0"/>
              <a:t>Build narrative as you play.</a:t>
            </a:r>
          </a:p>
          <a:p>
            <a:endParaRPr lang="en-GB" sz="2200" dirty="0"/>
          </a:p>
          <a:p>
            <a:r>
              <a:rPr lang="en-GB" sz="2200" dirty="0"/>
              <a:t>Collecting memories.</a:t>
            </a:r>
          </a:p>
          <a:p>
            <a:endParaRPr lang="en-GB" sz="2200" dirty="0"/>
          </a:p>
          <a:p>
            <a:r>
              <a:rPr lang="en-GB" sz="2200" dirty="0"/>
              <a:t>Character feels emotions along with the player.</a:t>
            </a:r>
          </a:p>
          <a:p>
            <a:endParaRPr lang="en-GB" sz="2200" dirty="0"/>
          </a:p>
          <a:p>
            <a:r>
              <a:rPr lang="en-GB" sz="2200" dirty="0" err="1"/>
              <a:t>Monachopsis</a:t>
            </a:r>
            <a:r>
              <a:rPr lang="en-GB" sz="2200" dirty="0"/>
              <a:t> in narrative</a:t>
            </a:r>
          </a:p>
          <a:p>
            <a:endParaRPr lang="en-GB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HS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Mechanics:</a:t>
            </a:r>
            <a:br>
              <a:rPr lang="en-GB" dirty="0" smtClean="0"/>
            </a:br>
            <a:r>
              <a:rPr lang="en-GB" dirty="0" smtClean="0"/>
              <a:t>What does the player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4191000"/>
          </a:xfrm>
        </p:spPr>
        <p:txBody>
          <a:bodyPr>
            <a:normAutofit/>
          </a:bodyPr>
          <a:lstStyle/>
          <a:p>
            <a:endParaRPr lang="en-GB" sz="2200" dirty="0" smtClean="0"/>
          </a:p>
          <a:p>
            <a:r>
              <a:rPr lang="en-GB" sz="2200" dirty="0" smtClean="0"/>
              <a:t>Walk</a:t>
            </a:r>
          </a:p>
          <a:p>
            <a:endParaRPr lang="en-GB" sz="2200" dirty="0"/>
          </a:p>
          <a:p>
            <a:r>
              <a:rPr lang="en-GB" sz="2200" dirty="0" smtClean="0"/>
              <a:t>Take control of NPCs</a:t>
            </a:r>
          </a:p>
          <a:p>
            <a:endParaRPr lang="en-GB" sz="2200" dirty="0"/>
          </a:p>
          <a:p>
            <a:pPr lvl="1"/>
            <a:r>
              <a:rPr lang="en-GB" sz="2000" dirty="0" smtClean="0"/>
              <a:t>Operate objects</a:t>
            </a:r>
            <a:br>
              <a:rPr lang="en-GB" sz="2000" dirty="0" smtClean="0"/>
            </a:br>
            <a:r>
              <a:rPr lang="en-GB" sz="2000" dirty="0" smtClean="0"/>
              <a:t>	Key/locks</a:t>
            </a:r>
            <a:br>
              <a:rPr lang="en-GB" sz="2000" dirty="0" smtClean="0"/>
            </a:br>
            <a:r>
              <a:rPr lang="en-GB" sz="2000" dirty="0" smtClean="0"/>
              <a:t>	Switches/levers</a:t>
            </a: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JB</a:t>
            </a:r>
            <a:endParaRPr lang="en-GB" dirty="0"/>
          </a:p>
        </p:txBody>
      </p:sp>
      <p:pic>
        <p:nvPicPr>
          <p:cNvPr id="2050" name="Picture 2" descr="Image result for door and ke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540" y="2943710"/>
            <a:ext cx="1312883" cy="131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edieval le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539" y="4755929"/>
            <a:ext cx="1312883" cy="131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6.googleusercontent.com/vHnK_Kvq5S3IBlxg3Ab5X0KtXVt6IzZ6KaSqd4lIBRhNQerS4S-EEo6889tcJjFINOvql7HbxUQw1FzNLRoKNvEyl3_vVAdxwcU6l5uguxYg5vuh4PVj-POLgl_eO2TwlEi8GLcqwu2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75" y="2766970"/>
            <a:ext cx="2968625" cy="3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Unique Selling Point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JB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962" y="2514600"/>
            <a:ext cx="6345260" cy="3530600"/>
          </a:xfrm>
        </p:spPr>
        <p:txBody>
          <a:bodyPr>
            <a:normAutofit/>
          </a:bodyPr>
          <a:lstStyle/>
          <a:p>
            <a:endParaRPr lang="en-GB" sz="2200" dirty="0" smtClean="0"/>
          </a:p>
          <a:p>
            <a:r>
              <a:rPr lang="en-GB" sz="2200" dirty="0" smtClean="0"/>
              <a:t>Unravel narrative through gameplay</a:t>
            </a:r>
            <a:endParaRPr lang="en-GB" sz="2200" dirty="0"/>
          </a:p>
          <a:p>
            <a:endParaRPr lang="en-GB" sz="2200" dirty="0" smtClean="0"/>
          </a:p>
          <a:p>
            <a:r>
              <a:rPr lang="en-GB" sz="2200" dirty="0" smtClean="0"/>
              <a:t>Take control of NPCs in the game world</a:t>
            </a:r>
          </a:p>
          <a:p>
            <a:endParaRPr lang="en-GB" sz="2200" dirty="0"/>
          </a:p>
          <a:p>
            <a:r>
              <a:rPr lang="en-GB" sz="2200" dirty="0" smtClean="0"/>
              <a:t>Access different mechanics upon taking over an NPC</a:t>
            </a:r>
            <a:endParaRPr lang="en-GB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Player Rewards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6345260" cy="3530600"/>
          </a:xfrm>
        </p:spPr>
        <p:txBody>
          <a:bodyPr>
            <a:normAutofit lnSpcReduction="10000"/>
          </a:bodyPr>
          <a:lstStyle/>
          <a:p>
            <a:endParaRPr lang="en-GB" sz="2200" dirty="0"/>
          </a:p>
          <a:p>
            <a:r>
              <a:rPr lang="en-GB" sz="2200" dirty="0"/>
              <a:t>Collect diary memories</a:t>
            </a:r>
          </a:p>
          <a:p>
            <a:endParaRPr lang="en-GB" sz="2200" dirty="0"/>
          </a:p>
          <a:p>
            <a:r>
              <a:rPr lang="en-GB" sz="2200" dirty="0"/>
              <a:t>Health Hearts </a:t>
            </a:r>
          </a:p>
          <a:p>
            <a:endParaRPr lang="en-GB" sz="2200" dirty="0"/>
          </a:p>
          <a:p>
            <a:r>
              <a:rPr lang="en-GB" sz="2200" dirty="0"/>
              <a:t>Keys </a:t>
            </a:r>
          </a:p>
          <a:p>
            <a:endParaRPr lang="en-GB" sz="2200" dirty="0"/>
          </a:p>
          <a:p>
            <a:r>
              <a:rPr lang="en-GB" sz="2200" dirty="0"/>
              <a:t>Over time, piece together narrative.</a:t>
            </a:r>
          </a:p>
          <a:p>
            <a:pPr marL="0" indent="0">
              <a:buNone/>
            </a:pPr>
            <a:endParaRPr lang="en-GB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CP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2438400"/>
            <a:ext cx="1524849" cy="2028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145" y="2434243"/>
            <a:ext cx="2909455" cy="20329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653" y="4510600"/>
            <a:ext cx="1553796" cy="155379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</TotalTime>
  <Words>141</Words>
  <Application>Microsoft Office PowerPoint</Application>
  <PresentationFormat>On-screen Show (4:3)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Level 4/5 Group 5</vt:lpstr>
      <vt:lpstr>Emotion 1: Monachopsis</vt:lpstr>
      <vt:lpstr>Emotion 2: Onism</vt:lpstr>
      <vt:lpstr>Target Demographic</vt:lpstr>
      <vt:lpstr>Genre/Style</vt:lpstr>
      <vt:lpstr>Narrative</vt:lpstr>
      <vt:lpstr>Mechanics: What does the player do?</vt:lpstr>
      <vt:lpstr>Unique Selling Point</vt:lpstr>
      <vt:lpstr>Player Rewards</vt:lpstr>
      <vt:lpstr>Mood boards</vt:lpstr>
      <vt:lpstr>Mood boards</vt:lpstr>
      <vt:lpstr>Art style</vt:lpstr>
      <vt:lpstr>Bibliography</vt:lpstr>
    </vt:vector>
  </TitlesOfParts>
  <Company>University Campus Suffolk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4/5 Group 5</dc:title>
  <dc:creator>Games</dc:creator>
  <cp:lastModifiedBy>Joseph Barber (s175950)</cp:lastModifiedBy>
  <cp:revision>15</cp:revision>
  <dcterms:created xsi:type="dcterms:W3CDTF">2016-10-12T09:07:10Z</dcterms:created>
  <dcterms:modified xsi:type="dcterms:W3CDTF">2016-10-16T11:55:54Z</dcterms:modified>
</cp:coreProperties>
</file>