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5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B4B45D1-93A5-4A59-A5EE-B733116B9EF3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1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90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584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643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789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967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942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4B4B45D1-93A5-4A59-A5EE-B733116B9EF3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35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09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60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73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22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764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87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83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20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52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4B4B45D1-93A5-4A59-A5EE-B733116B9EF3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749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Level 4/5 Group 5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Joseph Barber, Bethany Cowle, </a:t>
            </a:r>
          </a:p>
          <a:p>
            <a:r>
              <a:rPr lang="en-GB" dirty="0" smtClean="0"/>
              <a:t>Courtney-Jade Pearson, Henry Smith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Moodboards and Artstyle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38400"/>
            <a:ext cx="6345260" cy="3530600"/>
          </a:xfrm>
        </p:spPr>
        <p:txBody>
          <a:bodyPr>
            <a:normAutofit/>
          </a:bodyPr>
          <a:lstStyle/>
          <a:p>
            <a:endParaRPr lang="en-GB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HS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Bibliography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38400"/>
            <a:ext cx="6345260" cy="35306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Emotion 1: Monachopsis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38400"/>
            <a:ext cx="6345260" cy="3530600"/>
          </a:xfrm>
        </p:spPr>
        <p:txBody>
          <a:bodyPr>
            <a:normAutofit/>
          </a:bodyPr>
          <a:lstStyle/>
          <a:p>
            <a:endParaRPr lang="en-GB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BC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Emotion 2: Onism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38400"/>
            <a:ext cx="6345260" cy="3530600"/>
          </a:xfrm>
        </p:spPr>
        <p:txBody>
          <a:bodyPr>
            <a:normAutofit/>
          </a:bodyPr>
          <a:lstStyle/>
          <a:p>
            <a:endParaRPr lang="en-GB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HS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Target Demographic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38400"/>
            <a:ext cx="6345260" cy="3530600"/>
          </a:xfrm>
        </p:spPr>
        <p:txBody>
          <a:bodyPr>
            <a:normAutofit/>
          </a:bodyPr>
          <a:lstStyle/>
          <a:p>
            <a:r>
              <a:rPr lang="en-GB" sz="2200" dirty="0" smtClean="0"/>
              <a:t>Bartle’s taxonomy of Player Types:</a:t>
            </a:r>
            <a:r>
              <a:rPr lang="en-GB" sz="2200" dirty="0"/>
              <a:t/>
            </a:r>
            <a:br>
              <a:rPr lang="en-GB" sz="2200" dirty="0"/>
            </a:br>
            <a:r>
              <a:rPr lang="en-GB" sz="2200" dirty="0" smtClean="0"/>
              <a:t>	Achievers and Explorers</a:t>
            </a:r>
          </a:p>
          <a:p>
            <a:endParaRPr lang="en-GB" sz="2200" dirty="0" smtClean="0"/>
          </a:p>
          <a:p>
            <a:endParaRPr lang="en-GB" sz="2200" dirty="0"/>
          </a:p>
          <a:p>
            <a:r>
              <a:rPr lang="en-GB" sz="2200" dirty="0" smtClean="0"/>
              <a:t>Age: </a:t>
            </a:r>
            <a:endParaRPr lang="en-GB" sz="2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CP</a:t>
            </a:r>
            <a:endParaRPr lang="en-GB" dirty="0"/>
          </a:p>
        </p:txBody>
      </p:sp>
      <p:pic>
        <p:nvPicPr>
          <p:cNvPr id="1026" name="Picture 2" descr="Diagra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66"/>
          <a:stretch/>
        </p:blipFill>
        <p:spPr bwMode="auto">
          <a:xfrm>
            <a:off x="6096000" y="2828924"/>
            <a:ext cx="2819400" cy="383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Genre/Style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38400"/>
            <a:ext cx="6345260" cy="353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sz="2200" dirty="0" smtClean="0"/>
          </a:p>
          <a:p>
            <a:r>
              <a:rPr lang="en-GB" sz="2200" dirty="0" smtClean="0"/>
              <a:t>Puzzle</a:t>
            </a:r>
          </a:p>
          <a:p>
            <a:endParaRPr lang="en-GB" sz="2200" dirty="0" smtClean="0"/>
          </a:p>
          <a:p>
            <a:endParaRPr lang="en-GB" sz="2200" dirty="0"/>
          </a:p>
          <a:p>
            <a:r>
              <a:rPr lang="en-GB" sz="2200" dirty="0" smtClean="0"/>
              <a:t>Strategy</a:t>
            </a:r>
          </a:p>
          <a:p>
            <a:endParaRPr lang="en-GB" sz="2200" dirty="0" smtClean="0"/>
          </a:p>
          <a:p>
            <a:endParaRPr lang="en-GB" sz="2200" dirty="0"/>
          </a:p>
          <a:p>
            <a:r>
              <a:rPr lang="en-GB" sz="2200" dirty="0" smtClean="0"/>
              <a:t>Angled top-down perspective</a:t>
            </a:r>
            <a:endParaRPr lang="en-GB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BC</a:t>
            </a:r>
            <a:endParaRPr lang="en-GB" dirty="0"/>
          </a:p>
        </p:txBody>
      </p:sp>
      <p:pic>
        <p:nvPicPr>
          <p:cNvPr id="3074" name="Picture 2" descr="http://1079638729.rsc.cdn77.org/sisgame_img/pokemon_leaf_green_version/real/3_pokemon_leaf_green_vers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648200"/>
            <a:ext cx="2932917" cy="195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Narrative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59008"/>
            <a:ext cx="6345260" cy="3530600"/>
          </a:xfrm>
        </p:spPr>
        <p:txBody>
          <a:bodyPr>
            <a:normAutofit/>
          </a:bodyPr>
          <a:lstStyle/>
          <a:p>
            <a:endParaRPr lang="en-GB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HS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Mechanics:</a:t>
            </a:r>
            <a:br>
              <a:rPr lang="en-GB" dirty="0" smtClean="0"/>
            </a:br>
            <a:r>
              <a:rPr lang="en-GB" dirty="0" smtClean="0"/>
              <a:t>What does the player do?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8229600" cy="4191000"/>
          </a:xfrm>
        </p:spPr>
        <p:txBody>
          <a:bodyPr>
            <a:normAutofit/>
          </a:bodyPr>
          <a:lstStyle/>
          <a:p>
            <a:endParaRPr lang="en-GB" sz="2200" dirty="0" smtClean="0"/>
          </a:p>
          <a:p>
            <a:r>
              <a:rPr lang="en-GB" sz="2200" dirty="0" smtClean="0"/>
              <a:t>Walk</a:t>
            </a:r>
          </a:p>
          <a:p>
            <a:endParaRPr lang="en-GB" sz="2200" dirty="0"/>
          </a:p>
          <a:p>
            <a:r>
              <a:rPr lang="en-GB" sz="2200" dirty="0" smtClean="0"/>
              <a:t>Take control of NPCs</a:t>
            </a:r>
          </a:p>
          <a:p>
            <a:endParaRPr lang="en-GB" sz="2200" dirty="0"/>
          </a:p>
          <a:p>
            <a:pPr lvl="1"/>
            <a:r>
              <a:rPr lang="en-GB" sz="2000" dirty="0" smtClean="0"/>
              <a:t>Operate objects</a:t>
            </a:r>
            <a:br>
              <a:rPr lang="en-GB" sz="2000" dirty="0" smtClean="0"/>
            </a:br>
            <a:r>
              <a:rPr lang="en-GB" sz="2000" dirty="0" smtClean="0"/>
              <a:t>	Key/locks</a:t>
            </a:r>
            <a:br>
              <a:rPr lang="en-GB" sz="2000" dirty="0" smtClean="0"/>
            </a:br>
            <a:r>
              <a:rPr lang="en-GB" sz="2000" dirty="0" smtClean="0"/>
              <a:t>	Switches/levers</a:t>
            </a: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JB</a:t>
            </a:r>
            <a:endParaRPr lang="en-GB" dirty="0"/>
          </a:p>
        </p:txBody>
      </p:sp>
      <p:pic>
        <p:nvPicPr>
          <p:cNvPr id="2050" name="Picture 2" descr="Image result for door and k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286000"/>
            <a:ext cx="1977136" cy="212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medieval lev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5720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Unique Selling Point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JB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962" y="2514600"/>
            <a:ext cx="6345260" cy="3530600"/>
          </a:xfrm>
        </p:spPr>
        <p:txBody>
          <a:bodyPr>
            <a:normAutofit/>
          </a:bodyPr>
          <a:lstStyle/>
          <a:p>
            <a:endParaRPr lang="en-GB" sz="2200" dirty="0" smtClean="0"/>
          </a:p>
          <a:p>
            <a:r>
              <a:rPr lang="en-GB" sz="2200" dirty="0" smtClean="0"/>
              <a:t>Unravel narrative through gameplay</a:t>
            </a:r>
            <a:endParaRPr lang="en-GB" sz="2200" dirty="0"/>
          </a:p>
          <a:p>
            <a:endParaRPr lang="en-GB" sz="2200" dirty="0" smtClean="0"/>
          </a:p>
          <a:p>
            <a:r>
              <a:rPr lang="en-GB" sz="2200" dirty="0" smtClean="0"/>
              <a:t>Take control of NPCs in the game world</a:t>
            </a:r>
          </a:p>
          <a:p>
            <a:endParaRPr lang="en-GB" sz="2200" dirty="0"/>
          </a:p>
          <a:p>
            <a:r>
              <a:rPr lang="en-GB" sz="2200" dirty="0" smtClean="0"/>
              <a:t>Access different mechanics upon taking over an NPC</a:t>
            </a:r>
            <a:endParaRPr lang="en-GB" sz="2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Player Rewards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38400"/>
            <a:ext cx="6345260" cy="3530600"/>
          </a:xfrm>
        </p:spPr>
        <p:txBody>
          <a:bodyPr>
            <a:normAutofit/>
          </a:bodyPr>
          <a:lstStyle/>
          <a:p>
            <a:endParaRPr lang="en-GB" sz="2200" dirty="0" smtClean="0"/>
          </a:p>
          <a:p>
            <a:r>
              <a:rPr lang="en-GB" sz="2200" dirty="0" smtClean="0"/>
              <a:t>Collect memories</a:t>
            </a:r>
          </a:p>
          <a:p>
            <a:endParaRPr lang="en-GB" sz="2200" dirty="0"/>
          </a:p>
          <a:p>
            <a:endParaRPr lang="en-GB" sz="2200" dirty="0" smtClean="0"/>
          </a:p>
          <a:p>
            <a:r>
              <a:rPr lang="en-GB" sz="2200" dirty="0" smtClean="0"/>
              <a:t>Over time, piece together</a:t>
            </a:r>
            <a:br>
              <a:rPr lang="en-GB" sz="2200" dirty="0" smtClean="0"/>
            </a:br>
            <a:r>
              <a:rPr lang="en-GB" sz="2200" dirty="0" smtClean="0"/>
              <a:t>narrative</a:t>
            </a:r>
            <a:endParaRPr lang="en-GB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CP</a:t>
            </a:r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61</TotalTime>
  <Words>92</Words>
  <Application>Microsoft Office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Level 4/5 Group 5</vt:lpstr>
      <vt:lpstr>Emotion 1: Monachopsis</vt:lpstr>
      <vt:lpstr>Emotion 2: Onism</vt:lpstr>
      <vt:lpstr>Target Demographic</vt:lpstr>
      <vt:lpstr>Genre/Style</vt:lpstr>
      <vt:lpstr>Narrative</vt:lpstr>
      <vt:lpstr>Mechanics: What does the player do?</vt:lpstr>
      <vt:lpstr>Unique Selling Point</vt:lpstr>
      <vt:lpstr>Player Rewards</vt:lpstr>
      <vt:lpstr>Moodboards and Artstyle</vt:lpstr>
      <vt:lpstr>Bibliography</vt:lpstr>
    </vt:vector>
  </TitlesOfParts>
  <Company>University Campus Suffolk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4/5 Group 5</dc:title>
  <dc:creator>Games</dc:creator>
  <cp:lastModifiedBy>Joseph Barber (s175950)</cp:lastModifiedBy>
  <cp:revision>9</cp:revision>
  <dcterms:created xsi:type="dcterms:W3CDTF">2016-10-12T09:07:10Z</dcterms:created>
  <dcterms:modified xsi:type="dcterms:W3CDTF">2016-10-12T15:48:50Z</dcterms:modified>
</cp:coreProperties>
</file>