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8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8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3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6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Joseph Barber, Bethany Cowle, </a:t>
            </a:r>
          </a:p>
          <a:p>
            <a:r>
              <a:rPr lang="en-GB" dirty="0" smtClean="0"/>
              <a:t>Courtney-Jade Pearson, Henry Smith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Moodboards and Artstyle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1: 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2: Onism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Bartle’s taxonomy of Player Types: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	Achievers and Explorers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Age: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/>
          <a:stretch/>
        </p:blipFill>
        <p:spPr bwMode="auto">
          <a:xfrm>
            <a:off x="6096000" y="2828924"/>
            <a:ext cx="28194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Genre/Style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200" dirty="0" smtClean="0"/>
          </a:p>
          <a:p>
            <a:r>
              <a:rPr lang="en-GB" sz="2200" dirty="0" smtClean="0"/>
              <a:t>Puzzle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Strategy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Angled top-down perspective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  <p:pic>
        <p:nvPicPr>
          <p:cNvPr id="3074" name="Picture 2" descr="http://1079638729.rsc.cdn77.org/sisgame_img/pokemon_leaf_green_version/real/3_pokemon_leaf_green_ve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48200"/>
            <a:ext cx="2932917" cy="19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59008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Mechanics:</a:t>
            </a:r>
            <a:br>
              <a:rPr lang="en-GB" dirty="0" smtClean="0"/>
            </a:br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1910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Walk</a:t>
            </a:r>
          </a:p>
          <a:p>
            <a:endParaRPr lang="en-GB" sz="2200" dirty="0"/>
          </a:p>
          <a:p>
            <a:r>
              <a:rPr lang="en-GB" sz="2200" dirty="0" smtClean="0"/>
              <a:t>Take control of NPCs</a:t>
            </a:r>
          </a:p>
          <a:p>
            <a:endParaRPr lang="en-GB" sz="2200" dirty="0"/>
          </a:p>
          <a:p>
            <a:pPr lvl="1"/>
            <a:r>
              <a:rPr lang="en-GB" sz="2000" dirty="0" smtClean="0"/>
              <a:t>Operate objects</a:t>
            </a:r>
            <a:br>
              <a:rPr lang="en-GB" sz="2000" dirty="0" smtClean="0"/>
            </a:br>
            <a:r>
              <a:rPr lang="en-GB" sz="2000" dirty="0" smtClean="0"/>
              <a:t>	Key/locks</a:t>
            </a:r>
            <a:br>
              <a:rPr lang="en-GB" sz="2000" dirty="0" smtClean="0"/>
            </a:br>
            <a:r>
              <a:rPr lang="en-GB" sz="2000" dirty="0" smtClean="0"/>
              <a:t>	Switches/levers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  <p:pic>
        <p:nvPicPr>
          <p:cNvPr id="2050" name="Picture 2" descr="Image result for door and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40" y="2943710"/>
            <a:ext cx="1312883" cy="13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dieval le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9" y="4755929"/>
            <a:ext cx="1312883" cy="13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vHnK_Kvq5S3IBlxg3Ab5X0KtXVt6IzZ6KaSqd4lIBRhNQerS4S-EEo6889tcJjFINOvql7HbxUQw1FzNLRoKNvEyl3_vVAdxwcU6l5uguxYg5vuh4PVj-POLgl_eO2TwlEi8GLcqwu2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766970"/>
            <a:ext cx="2968625" cy="3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Selling Point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962" y="25146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Unravel narrative through gameplay</a:t>
            </a:r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Take control of NPCs in the game world</a:t>
            </a:r>
          </a:p>
          <a:p>
            <a:endParaRPr lang="en-GB" sz="2200" dirty="0"/>
          </a:p>
          <a:p>
            <a:r>
              <a:rPr lang="en-GB" sz="2200" dirty="0" smtClean="0"/>
              <a:t>Access different mechanics upon taking over an NPC</a:t>
            </a:r>
            <a:endParaRPr lang="en-GB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Rewards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Collect memories</a:t>
            </a:r>
          </a:p>
          <a:p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Over time, piece together</a:t>
            </a:r>
            <a:br>
              <a:rPr lang="en-GB" sz="2200" dirty="0" smtClean="0"/>
            </a:br>
            <a:r>
              <a:rPr lang="en-GB" sz="2200" dirty="0" smtClean="0"/>
              <a:t>narrative</a:t>
            </a: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92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Level 4/5 Group 5</vt:lpstr>
      <vt:lpstr>Emotion 1: Monachopsis</vt:lpstr>
      <vt:lpstr>Emotion 2: Onism</vt:lpstr>
      <vt:lpstr>Target Demographic</vt:lpstr>
      <vt:lpstr>Genre/Style</vt:lpstr>
      <vt:lpstr>Narrative</vt:lpstr>
      <vt:lpstr>Mechanics: What does the player do?</vt:lpstr>
      <vt:lpstr>Unique Selling Point</vt:lpstr>
      <vt:lpstr>Player Rewards</vt:lpstr>
      <vt:lpstr>Moodboards and Artstyle</vt:lpstr>
      <vt:lpstr>Bibliography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5</dc:title>
  <dc:creator>Games</dc:creator>
  <cp:lastModifiedBy>Joseph Barber (s175950)</cp:lastModifiedBy>
  <cp:revision>10</cp:revision>
  <dcterms:created xsi:type="dcterms:W3CDTF">2016-10-12T09:07:10Z</dcterms:created>
  <dcterms:modified xsi:type="dcterms:W3CDTF">2016-10-13T14:02:56Z</dcterms:modified>
</cp:coreProperties>
</file>