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L4/5 GROUP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Thomas </a:t>
            </a:r>
            <a:r>
              <a:rPr lang="en-GB" dirty="0" err="1" smtClean="0"/>
              <a:t>wenman</a:t>
            </a:r>
            <a:endParaRPr lang="en-GB" dirty="0" smtClean="0"/>
          </a:p>
          <a:p>
            <a:r>
              <a:rPr lang="en-GB" dirty="0" smtClean="0"/>
              <a:t>Jordan marks</a:t>
            </a:r>
          </a:p>
          <a:p>
            <a:r>
              <a:rPr lang="en-GB" dirty="0" smtClean="0"/>
              <a:t>Mark key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07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119" y="2249487"/>
            <a:ext cx="9905998" cy="147857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7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1297"/>
          </a:xfrm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412" y="4842588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 audience: </a:t>
            </a:r>
            <a:r>
              <a:rPr lang="en-GB" dirty="0" smtClean="0"/>
              <a:t>18+ </a:t>
            </a:r>
            <a:r>
              <a:rPr lang="en-GB" dirty="0" smtClean="0"/>
              <a:t>year olds.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8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Monachopsis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44" y="1045402"/>
            <a:ext cx="5165676" cy="5165676"/>
          </a:xfrm>
        </p:spPr>
      </p:pic>
      <p:sp>
        <p:nvSpPr>
          <p:cNvPr id="5" name="TextBox 4"/>
          <p:cNvSpPr txBox="1"/>
          <p:nvPr/>
        </p:nvSpPr>
        <p:spPr>
          <a:xfrm>
            <a:off x="1141413" y="1772816"/>
            <a:ext cx="376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“The subtle but persistent feeling of being out of place.”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0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Second word?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9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iterations throughout the sprints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5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29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and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92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6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for hours done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00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52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L4/5 GROUP 11</vt:lpstr>
      <vt:lpstr>LOGLINE</vt:lpstr>
      <vt:lpstr>Monachopsis</vt:lpstr>
      <vt:lpstr>Second word?</vt:lpstr>
      <vt:lpstr>The iterations throughout the sprints</vt:lpstr>
      <vt:lpstr>Artwork</vt:lpstr>
      <vt:lpstr>Code and the game</vt:lpstr>
      <vt:lpstr>Future plans</vt:lpstr>
      <vt:lpstr>Graphs for hours done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11</dc:title>
  <dc:creator>Tom Wenman</dc:creator>
  <cp:lastModifiedBy>jordan marks</cp:lastModifiedBy>
  <cp:revision>13</cp:revision>
  <dcterms:created xsi:type="dcterms:W3CDTF">2016-10-12T17:19:43Z</dcterms:created>
  <dcterms:modified xsi:type="dcterms:W3CDTF">2016-11-14T10:44:13Z</dcterms:modified>
</cp:coreProperties>
</file>