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L4/5 GROUP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Thomas </a:t>
            </a:r>
            <a:r>
              <a:rPr lang="en-GB" dirty="0" err="1" smtClean="0"/>
              <a:t>wenman</a:t>
            </a:r>
            <a:endParaRPr lang="en-GB" dirty="0" smtClean="0"/>
          </a:p>
          <a:p>
            <a:r>
              <a:rPr lang="en-GB" dirty="0" smtClean="0"/>
              <a:t>Jordan marks</a:t>
            </a:r>
          </a:p>
          <a:p>
            <a:r>
              <a:rPr lang="en-GB" dirty="0" smtClean="0"/>
              <a:t>Mark key</a:t>
            </a:r>
          </a:p>
          <a:p>
            <a:r>
              <a:rPr lang="en-GB" dirty="0" smtClean="0"/>
              <a:t>Mohammad </a:t>
            </a:r>
            <a:r>
              <a:rPr lang="en-GB" dirty="0" err="1" smtClean="0"/>
              <a:t>miah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1297"/>
          </a:xfrm>
        </p:spPr>
        <p:txBody>
          <a:bodyPr/>
          <a:lstStyle/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42588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audience: 13/18 year olds.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8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Monachopsis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744" y="1045402"/>
            <a:ext cx="5165676" cy="5165676"/>
          </a:xfrm>
        </p:spPr>
      </p:pic>
      <p:sp>
        <p:nvSpPr>
          <p:cNvPr id="5" name="TextBox 4"/>
          <p:cNvSpPr txBox="1"/>
          <p:nvPr/>
        </p:nvSpPr>
        <p:spPr>
          <a:xfrm>
            <a:off x="1141413" y="1772816"/>
            <a:ext cx="376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“The subtle but persistent feeling of being out of place.”</a:t>
            </a:r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00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Vellichor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9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endParaRPr lang="en-GB" dirty="0"/>
          </a:p>
        </p:txBody>
      </p:sp>
      <p:pic>
        <p:nvPicPr>
          <p:cNvPr id="1026" name="Picture 2" descr="http://www.amitt.com/images/projects/farmville/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026" y="2016223"/>
            <a:ext cx="410838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2980" y="1940767"/>
            <a:ext cx="414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RTS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Inventory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Timer (when doing puzzles)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Hint box</a:t>
            </a:r>
          </a:p>
        </p:txBody>
      </p:sp>
    </p:spTree>
    <p:extLst>
      <p:ext uri="{BB962C8B-B14F-4D97-AF65-F5344CB8AC3E}">
        <p14:creationId xmlns:p14="http://schemas.microsoft.com/office/powerpoint/2010/main" val="22542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mechanics, dynamics and aesthetics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64736"/>
              </p:ext>
            </p:extLst>
          </p:nvPr>
        </p:nvGraphicFramePr>
        <p:xfrm>
          <a:off x="1399593" y="2097089"/>
          <a:ext cx="8758818" cy="2599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06"/>
                <a:gridCol w="2919606"/>
                <a:gridCol w="2919606"/>
              </a:tblGrid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Mechanics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Dynamics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Aesthetics</a:t>
                      </a:r>
                      <a:endParaRPr lang="en-GB" dirty="0"/>
                    </a:p>
                  </a:txBody>
                  <a:tcPr/>
                </a:tc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Seeking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Progression dynamic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Satisfaction of solving tough puzzles</a:t>
                      </a:r>
                      <a:endParaRPr lang="en-GB" dirty="0"/>
                    </a:p>
                  </a:txBody>
                  <a:tcPr/>
                </a:tc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Rewards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Scarcity (Upgrades</a:t>
                      </a:r>
                      <a:r>
                        <a:rPr lang="en-GB" baseline="0" dirty="0" smtClean="0"/>
                        <a:t> become a necessity later on)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Discovery</a:t>
                      </a:r>
                      <a:endParaRPr lang="en-GB" dirty="0"/>
                    </a:p>
                  </a:txBody>
                  <a:tcPr/>
                </a:tc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Levels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Collection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Challenge</a:t>
                      </a:r>
                      <a:endParaRPr lang="en-GB" dirty="0"/>
                    </a:p>
                  </a:txBody>
                  <a:tcPr/>
                </a:tc>
              </a:tr>
              <a:tr h="439849">
                <a:tc>
                  <a:txBody>
                    <a:bodyPr/>
                    <a:lstStyle/>
                    <a:p>
                      <a:r>
                        <a:rPr lang="en-GB" dirty="0" smtClean="0"/>
                        <a:t>Countdown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9593" y="4973217"/>
            <a:ext cx="875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the player experience, we’re aiming for Hard fun. </a:t>
            </a:r>
          </a:p>
          <a:p>
            <a:r>
              <a:rPr lang="en-GB" dirty="0" smtClean="0"/>
              <a:t>I.e. Meaningful challenges, strategies and puzzles.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92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98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L4/5 GROUP 11</vt:lpstr>
      <vt:lpstr>LOGLINE</vt:lpstr>
      <vt:lpstr>Monachopsis</vt:lpstr>
      <vt:lpstr>Vellichor</vt:lpstr>
      <vt:lpstr>UI</vt:lpstr>
      <vt:lpstr>Core mechanics, dynamics and aesthetics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11</dc:title>
  <dc:creator>Tom Wenman</dc:creator>
  <cp:lastModifiedBy>Tom Wenman</cp:lastModifiedBy>
  <cp:revision>10</cp:revision>
  <dcterms:created xsi:type="dcterms:W3CDTF">2016-10-12T17:19:43Z</dcterms:created>
  <dcterms:modified xsi:type="dcterms:W3CDTF">2016-10-15T14:53:15Z</dcterms:modified>
</cp:coreProperties>
</file>