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3" r:id="rId6"/>
    <p:sldId id="261" r:id="rId7"/>
    <p:sldId id="260" r:id="rId8"/>
    <p:sldId id="264" r:id="rId9"/>
    <p:sldId id="266" r:id="rId10"/>
    <p:sldId id="265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83255" autoAdjust="0"/>
  </p:normalViewPr>
  <p:slideViewPr>
    <p:cSldViewPr snapToGrid="0">
      <p:cViewPr varScale="1">
        <p:scale>
          <a:sx n="96" d="100"/>
          <a:sy n="96" d="100"/>
        </p:scale>
        <p:origin x="-98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title>
      <c:layout/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Work Done</c:v>
                </c:pt>
              </c:strCache>
            </c:strRef>
          </c:tx>
          <c:dLbls>
            <c:dLbl>
              <c:idx val="2"/>
              <c:layout>
                <c:manualLayout>
                  <c:x val="0.19177527973476999"/>
                  <c:y val="8.8945991141959543E-2"/>
                </c:manualLayout>
              </c:layout>
              <c:showCatName val="1"/>
              <c:showPercent val="1"/>
            </c:dLbl>
            <c:showCatName val="1"/>
            <c:showPercent val="1"/>
            <c:showLeaderLines val="1"/>
          </c:dLbls>
          <c:cat>
            <c:strRef>
              <c:f>Sheet1!$A$2:$A$4</c:f>
              <c:strCache>
                <c:ptCount val="3"/>
                <c:pt idx="0">
                  <c:v>Tom</c:v>
                </c:pt>
                <c:pt idx="1">
                  <c:v>Jordan</c:v>
                </c:pt>
                <c:pt idx="2">
                  <c:v>Mark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</c:v>
                </c:pt>
                <c:pt idx="1">
                  <c:v>26</c:v>
                </c:pt>
                <c:pt idx="2">
                  <c:v>0</c:v>
                </c:pt>
              </c:numCache>
            </c:numRef>
          </c:val>
        </c:ser>
        <c:dLbls>
          <c:showCatName val="1"/>
          <c:showPercent val="1"/>
        </c:dLbls>
        <c:firstSliceAng val="0"/>
      </c:pieChart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Emails</a:t>
            </a:r>
          </a:p>
        </c:rich>
      </c:tx>
      <c:layout/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dLbl>
              <c:idx val="2"/>
              <c:layout>
                <c:manualLayout>
                  <c:x val="-0.18198541938813212"/>
                  <c:y val="7.0995252982922891E-2"/>
                </c:manualLayout>
              </c:layout>
              <c:showCatName val="1"/>
              <c:showPercent val="1"/>
            </c:dLbl>
            <c:showCatName val="1"/>
            <c:showPercent val="1"/>
            <c:showLeaderLines val="1"/>
          </c:dLbls>
          <c:cat>
            <c:strRef>
              <c:f>Sheet1!$A$2:$A$4</c:f>
              <c:strCache>
                <c:ptCount val="3"/>
                <c:pt idx="0">
                  <c:v>Tom</c:v>
                </c:pt>
                <c:pt idx="1">
                  <c:v>Jordan</c:v>
                </c:pt>
                <c:pt idx="2">
                  <c:v>Mark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36</c:v>
                </c:pt>
                <c:pt idx="1">
                  <c:v>27</c:v>
                </c:pt>
                <c:pt idx="2">
                  <c:v>1</c:v>
                </c:pt>
              </c:numCache>
            </c:numRef>
          </c:val>
        </c:ser>
        <c:dLbls>
          <c:showCatName val="1"/>
          <c:showPercent val="1"/>
        </c:dLbls>
        <c:firstSliceAng val="0"/>
      </c:pieChart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C78B1-AD99-4CF2-A441-F72FE0567E15}" type="datetimeFigureOut">
              <a:rPr lang="en-GB" smtClean="0"/>
              <a:pPr/>
              <a:t>16/11/2016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F7E62D-E9F9-4D66-926D-6747D187D21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905278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7E62D-E9F9-4D66-926D-6747D187D21E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Both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7E62D-E9F9-4D66-926D-6747D187D21E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666986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7E62D-E9F9-4D66-926D-6747D187D21E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62610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7E62D-E9F9-4D66-926D-6747D187D21E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098222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Jordan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7E62D-E9F9-4D66-926D-6747D187D21E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223296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7E62D-E9F9-4D66-926D-6747D187D21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760108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Both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7E62D-E9F9-4D66-926D-6747D187D21E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713632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Jordan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7E62D-E9F9-4D66-926D-6747D187D21E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286641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7E62D-E9F9-4D66-926D-6747D187D21E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783955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Both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7E62D-E9F9-4D66-926D-6747D187D21E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692009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Both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7E62D-E9F9-4D66-926D-6747D187D21E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490531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L4/5 GROUP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Thomas </a:t>
            </a:r>
            <a:r>
              <a:rPr lang="en-GB" dirty="0" err="1">
                <a:solidFill>
                  <a:schemeClr val="tx1"/>
                </a:solidFill>
              </a:rPr>
              <a:t>wenman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Jordan marks</a:t>
            </a:r>
          </a:p>
          <a:p>
            <a:r>
              <a:rPr lang="en-GB" dirty="0">
                <a:solidFill>
                  <a:schemeClr val="tx1"/>
                </a:solidFill>
              </a:rPr>
              <a:t>Mark key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79807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757434"/>
          </a:xfrm>
        </p:spPr>
        <p:txBody>
          <a:bodyPr/>
          <a:lstStyle/>
          <a:p>
            <a:r>
              <a:rPr lang="en-GB" dirty="0" smtClean="0"/>
              <a:t>Work done: Mark 0 hours done, Tom 30 hours done and Jordan 26 hours</a:t>
            </a:r>
          </a:p>
          <a:p>
            <a:r>
              <a:rPr lang="en-GB" dirty="0"/>
              <a:t>Emails: </a:t>
            </a:r>
            <a:r>
              <a:rPr lang="en-GB" dirty="0" smtClean="0"/>
              <a:t>Mark 1 emails, Tom 36 emails and Jordan 27</a:t>
            </a:r>
            <a:endParaRPr lang="en-GB" dirty="0"/>
          </a:p>
          <a:p>
            <a:endParaRPr lang="en-GB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1316384" y="3737114"/>
          <a:ext cx="4826000" cy="2858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5838686" y="3707296"/>
          <a:ext cx="5561495" cy="2961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="" xmlns:p14="http://schemas.microsoft.com/office/powerpoint/2010/main" val="418530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5119" y="2249487"/>
            <a:ext cx="9905998" cy="1478570"/>
          </a:xfrm>
        </p:spPr>
        <p:txBody>
          <a:bodyPr/>
          <a:lstStyle/>
          <a:p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="" xmlns:p14="http://schemas.microsoft.com/office/powerpoint/2010/main" val="174479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LOGLINE, Target audience and genre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141411" y="3060698"/>
            <a:ext cx="990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Target audience: 18+ year olds.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74544" y="3849199"/>
            <a:ext cx="990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Genre: Point and click.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798" y="2202640"/>
            <a:ext cx="9905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Logline: After experiencing an all night party for the first time. Lily will have to find her friends missing items.</a:t>
            </a:r>
          </a:p>
          <a:p>
            <a:endParaRPr lang="en-GB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167920" y="4528366"/>
            <a:ext cx="990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Platform: PC</a:t>
            </a:r>
            <a:endParaRPr lang="en-GB" dirty="0" smtClean="0"/>
          </a:p>
        </p:txBody>
      </p:sp>
    </p:spTree>
    <p:extLst>
      <p:ext uri="{BB962C8B-B14F-4D97-AF65-F5344CB8AC3E}">
        <p14:creationId xmlns="" xmlns:p14="http://schemas.microsoft.com/office/powerpoint/2010/main" val="333280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Monachopsis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1413" y="1772816"/>
            <a:ext cx="37664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“The subtle but persistent feeling of being out of place.”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5009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Rückkehrunruhe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29369"/>
            <a:ext cx="4697326" cy="1500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“The feeling of returning home after an immersive trip only to find it fading rapidly from your awareness. ”</a:t>
            </a:r>
          </a:p>
        </p:txBody>
      </p:sp>
    </p:spTree>
    <p:extLst>
      <p:ext uri="{BB962C8B-B14F-4D97-AF65-F5344CB8AC3E}">
        <p14:creationId xmlns="" xmlns:p14="http://schemas.microsoft.com/office/powerpoint/2010/main" val="150399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18518"/>
            <a:ext cx="9905998" cy="1478570"/>
          </a:xfrm>
        </p:spPr>
        <p:txBody>
          <a:bodyPr/>
          <a:lstStyle/>
          <a:p>
            <a:r>
              <a:rPr lang="en-GB" dirty="0"/>
              <a:t>The iterations throughout the sprints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80" y="1624931"/>
            <a:ext cx="5059166" cy="50591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607" y="2537717"/>
            <a:ext cx="5137078" cy="256853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4358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Artwork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262021"/>
            <a:ext cx="6242317" cy="312115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730" y="2877377"/>
            <a:ext cx="3268038" cy="32680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442" y="1932154"/>
            <a:ext cx="1560579" cy="156057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5429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233" y="2417534"/>
            <a:ext cx="8711505" cy="1478570"/>
          </a:xfrm>
        </p:spPr>
        <p:txBody>
          <a:bodyPr/>
          <a:lstStyle/>
          <a:p>
            <a:pPr algn="ctr"/>
            <a:r>
              <a:rPr lang="en-GB" dirty="0"/>
              <a:t>Prototype</a:t>
            </a:r>
          </a:p>
        </p:txBody>
      </p:sp>
    </p:spTree>
    <p:extLst>
      <p:ext uri="{BB962C8B-B14F-4D97-AF65-F5344CB8AC3E}">
        <p14:creationId xmlns="" xmlns:p14="http://schemas.microsoft.com/office/powerpoint/2010/main" val="316892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Fix code</a:t>
            </a:r>
          </a:p>
          <a:p>
            <a:r>
              <a:rPr lang="en-GB" dirty="0"/>
              <a:t>Next Room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93156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245760" cy="809590"/>
          </a:xfrm>
        </p:spPr>
        <p:txBody>
          <a:bodyPr>
            <a:normAutofit fontScale="90000"/>
          </a:bodyPr>
          <a:lstStyle/>
          <a:p>
            <a:r>
              <a:rPr lang="en-GB" dirty="0"/>
              <a:t>Upload days</a:t>
            </a:r>
            <a:br>
              <a:rPr lang="en-GB" dirty="0"/>
            </a:br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114107956"/>
              </p:ext>
            </p:extLst>
          </p:nvPr>
        </p:nvGraphicFramePr>
        <p:xfrm>
          <a:off x="1274977" y="1520574"/>
          <a:ext cx="9905998" cy="5001654"/>
        </p:xfrm>
        <a:graphic>
          <a:graphicData uri="http://schemas.openxmlformats.org/presentationml/2006/ole">
            <p:oleObj spid="_x0000_s2053" name="Image" r:id="rId4" imgW="12926984" imgH="6526984" progId="Photoshop.Image.16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896746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270</TotalTime>
  <Words>160</Words>
  <Application>Microsoft Office PowerPoint</Application>
  <PresentationFormat>Custom</PresentationFormat>
  <Paragraphs>48</Paragraphs>
  <Slides>11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Circuit</vt:lpstr>
      <vt:lpstr>Image</vt:lpstr>
      <vt:lpstr>L4/5 GROUP 11</vt:lpstr>
      <vt:lpstr>LOGLINE, Target audience and genre</vt:lpstr>
      <vt:lpstr>Monachopsis</vt:lpstr>
      <vt:lpstr>Rückkehrunruhe</vt:lpstr>
      <vt:lpstr>The iterations throughout the sprints</vt:lpstr>
      <vt:lpstr>Artwork</vt:lpstr>
      <vt:lpstr>Prototype</vt:lpstr>
      <vt:lpstr>Future plans</vt:lpstr>
      <vt:lpstr>Upload days </vt:lpstr>
      <vt:lpstr>management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L4/5 GROUP 11</dc:title>
  <dc:creator>Tom Wenman</dc:creator>
  <cp:lastModifiedBy>Games</cp:lastModifiedBy>
  <cp:revision>33</cp:revision>
  <dcterms:created xsi:type="dcterms:W3CDTF">2016-10-12T17:19:43Z</dcterms:created>
  <dcterms:modified xsi:type="dcterms:W3CDTF">2016-11-16T10:13:15Z</dcterms:modified>
</cp:coreProperties>
</file>