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L4/5 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Thomas </a:t>
            </a:r>
            <a:r>
              <a:rPr lang="en-GB" dirty="0" err="1" smtClean="0"/>
              <a:t>wenman</a:t>
            </a:r>
            <a:endParaRPr lang="en-GB" dirty="0" smtClean="0"/>
          </a:p>
          <a:p>
            <a:r>
              <a:rPr lang="en-GB" dirty="0" smtClean="0"/>
              <a:t>Jordan marks</a:t>
            </a:r>
          </a:p>
          <a:p>
            <a:r>
              <a:rPr lang="en-GB" dirty="0" smtClean="0"/>
              <a:t>Mark key</a:t>
            </a:r>
          </a:p>
          <a:p>
            <a:r>
              <a:rPr lang="en-GB" dirty="0" smtClean="0"/>
              <a:t>Mohammad </a:t>
            </a:r>
            <a:r>
              <a:rPr lang="en-GB" dirty="0" err="1" smtClean="0"/>
              <a:t>miah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1297"/>
          </a:xfrm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42588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audience: 13/18 year olds.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8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Vellichor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mechanics, dynamics and aesthetics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2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93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27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L4/5 GROUP 11</vt:lpstr>
      <vt:lpstr>LOGLINE</vt:lpstr>
      <vt:lpstr>Monachopsis</vt:lpstr>
      <vt:lpstr>Vellichor</vt:lpstr>
      <vt:lpstr>Core mechanics, dynamics and aesthetics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Tom Wenman</cp:lastModifiedBy>
  <cp:revision>2</cp:revision>
  <dcterms:created xsi:type="dcterms:W3CDTF">2016-10-12T17:19:43Z</dcterms:created>
  <dcterms:modified xsi:type="dcterms:W3CDTF">2016-10-12T17:35:25Z</dcterms:modified>
</cp:coreProperties>
</file>