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Committed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9A-4CD0-AA21-0F4B8CCCE0E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9A-4CD0-AA21-0F4B8CCCE0E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9A-4CD0-AA21-0F4B8CCCE0EE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9A-4CD0-AA21-0F4B8CCCE0EE}"/>
              </c:ext>
            </c:extLst>
          </c:dPt>
          <c:cat>
            <c:strRef>
              <c:f>Sheet1!$A$2:$A$5</c:f>
              <c:strCache>
                <c:ptCount val="3"/>
                <c:pt idx="0">
                  <c:v>Tom</c:v>
                </c:pt>
                <c:pt idx="1">
                  <c:v>Jordan</c:v>
                </c:pt>
                <c:pt idx="2">
                  <c:v>Mark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37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E-4971-8CD3-45876328E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Emails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A-4C4B-B0AD-7592D989FE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A-4C4B-B0AD-7592D989FE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4A-4C4B-B0AD-7592D989FE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4A-4C4B-B0AD-7592D989FE35}"/>
              </c:ext>
            </c:extLst>
          </c:dPt>
          <c:cat>
            <c:strRef>
              <c:f>Sheet1!$A$2:$A$5</c:f>
              <c:strCache>
                <c:ptCount val="3"/>
                <c:pt idx="0">
                  <c:v>Tom</c:v>
                </c:pt>
                <c:pt idx="1">
                  <c:v>Jordan</c:v>
                </c:pt>
                <c:pt idx="2">
                  <c:v>Mark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39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BA-4DD7-A541-CF6B88343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 – group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0380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Thomas </a:t>
            </a:r>
            <a:r>
              <a:rPr lang="en-GB" dirty="0" err="1"/>
              <a:t>Wenman</a:t>
            </a:r>
            <a:endParaRPr lang="en-GB" dirty="0"/>
          </a:p>
          <a:p>
            <a:r>
              <a:rPr lang="en-GB" dirty="0"/>
              <a:t>Jordan Marks</a:t>
            </a:r>
          </a:p>
          <a:p>
            <a:r>
              <a:rPr lang="en-GB" dirty="0"/>
              <a:t>Mark Key</a:t>
            </a:r>
          </a:p>
        </p:txBody>
      </p:sp>
    </p:spTree>
    <p:extLst>
      <p:ext uri="{BB962C8B-B14F-4D97-AF65-F5344CB8AC3E}">
        <p14:creationId xmlns:p14="http://schemas.microsoft.com/office/powerpoint/2010/main" val="386997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experiencing an all night party for the first time. Lily will have to find her friends missing items.</a:t>
            </a:r>
          </a:p>
          <a:p>
            <a:endParaRPr lang="en-GB" dirty="0"/>
          </a:p>
          <a:p>
            <a:r>
              <a:rPr lang="en-GB" dirty="0"/>
              <a:t>Target audience: 18+ ( Use of alcohol).</a:t>
            </a:r>
          </a:p>
          <a:p>
            <a:r>
              <a:rPr lang="en-GB" dirty="0"/>
              <a:t>Genre: Point and click</a:t>
            </a:r>
          </a:p>
          <a:p>
            <a:r>
              <a:rPr lang="en-GB" dirty="0"/>
              <a:t>Platform: PC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0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4373"/>
            <a:ext cx="9860280" cy="1293028"/>
          </a:xfrm>
        </p:spPr>
        <p:txBody>
          <a:bodyPr/>
          <a:lstStyle/>
          <a:p>
            <a:r>
              <a:rPr lang="en-GB" dirty="0" err="1"/>
              <a:t>Monachopsis</a:t>
            </a:r>
            <a:r>
              <a:rPr lang="en-GB" dirty="0"/>
              <a:t> &amp; </a:t>
            </a:r>
            <a:r>
              <a:rPr lang="en-GB" dirty="0" err="1"/>
              <a:t>Rückkehrunruhe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74336" cy="4024125"/>
          </a:xfrm>
        </p:spPr>
        <p:txBody>
          <a:bodyPr/>
          <a:lstStyle/>
          <a:p>
            <a:r>
              <a:rPr lang="en-GB" dirty="0"/>
              <a:t>“The subtle but persistent feeling of being out of place.”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31864" y="2057401"/>
            <a:ext cx="497433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“The feeling of returning home after an immersive trip only to find it fading rapidly from your awareness. 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2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52" y="271363"/>
            <a:ext cx="3648836" cy="3648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09" y="3656360"/>
            <a:ext cx="3648835" cy="182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32" y="3920199"/>
            <a:ext cx="1560579" cy="1560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7795" y="2364059"/>
            <a:ext cx="36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old game idea focused on “</a:t>
            </a:r>
            <a:r>
              <a:rPr lang="en-GB" dirty="0" err="1"/>
              <a:t>Monachopsis</a:t>
            </a:r>
            <a:r>
              <a:rPr lang="en-GB" dirty="0"/>
              <a:t>” and “</a:t>
            </a:r>
            <a:r>
              <a:rPr lang="en-GB" dirty="0" err="1"/>
              <a:t>Vellichor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58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428" y="480909"/>
            <a:ext cx="8610600" cy="1293028"/>
          </a:xfrm>
        </p:spPr>
        <p:txBody>
          <a:bodyPr/>
          <a:lstStyle/>
          <a:p>
            <a:r>
              <a:rPr lang="en-GB" dirty="0"/>
              <a:t>Contribution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512" y="1685835"/>
            <a:ext cx="3922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Tom: 44 hours of work. (60 with meeting minute documentation).</a:t>
            </a:r>
          </a:p>
          <a:p>
            <a:endParaRPr lang="en-GB" dirty="0"/>
          </a:p>
          <a:p>
            <a:r>
              <a:rPr lang="en-GB" dirty="0"/>
              <a:t>Jordan: 37 hours of work.</a:t>
            </a:r>
          </a:p>
          <a:p>
            <a:endParaRPr lang="en-GB" dirty="0"/>
          </a:p>
          <a:p>
            <a:r>
              <a:rPr lang="en-GB" dirty="0"/>
              <a:t>Mark: 2 hours of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5592" y="1685835"/>
            <a:ext cx="697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Emails:</a:t>
            </a:r>
          </a:p>
          <a:p>
            <a:r>
              <a:rPr lang="en-GB" dirty="0"/>
              <a:t>Tom: 51 sent to members.</a:t>
            </a:r>
          </a:p>
          <a:p>
            <a:r>
              <a:rPr lang="en-GB" dirty="0"/>
              <a:t>Jordan: 39 sent to members.</a:t>
            </a:r>
          </a:p>
          <a:p>
            <a:r>
              <a:rPr lang="en-GB" dirty="0"/>
              <a:t>Mark: 3 sent to members.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236422792"/>
              </p:ext>
            </p:extLst>
          </p:nvPr>
        </p:nvGraphicFramePr>
        <p:xfrm>
          <a:off x="556260" y="3486329"/>
          <a:ext cx="3966464" cy="2873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747122568"/>
              </p:ext>
            </p:extLst>
          </p:nvPr>
        </p:nvGraphicFramePr>
        <p:xfrm>
          <a:off x="7971028" y="3257729"/>
          <a:ext cx="3683000" cy="3102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7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45501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Footage</a:t>
            </a:r>
          </a:p>
        </p:txBody>
      </p:sp>
    </p:spTree>
    <p:extLst>
      <p:ext uri="{BB962C8B-B14F-4D97-AF65-F5344CB8AC3E}">
        <p14:creationId xmlns:p14="http://schemas.microsoft.com/office/powerpoint/2010/main" val="41276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53062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158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L4/5 – group 11</vt:lpstr>
      <vt:lpstr>Logline</vt:lpstr>
      <vt:lpstr>Monachopsis &amp; Rückkehrunruhe </vt:lpstr>
      <vt:lpstr>iterations</vt:lpstr>
      <vt:lpstr>Contribution</vt:lpstr>
      <vt:lpstr>Footage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– group 11</dc:title>
  <dc:creator>Tom</dc:creator>
  <cp:lastModifiedBy>Tom</cp:lastModifiedBy>
  <cp:revision>6</cp:revision>
  <dcterms:created xsi:type="dcterms:W3CDTF">2016-12-12T17:55:35Z</dcterms:created>
  <dcterms:modified xsi:type="dcterms:W3CDTF">2016-12-13T20:20:36Z</dcterms:modified>
</cp:coreProperties>
</file>