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4" r:id="rId8"/>
    <p:sldId id="262" r:id="rId9"/>
    <p:sldId id="265"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A243A5B-144F-46DB-90C6-48F9F91067E5}" type="datetimeFigureOut">
              <a:rPr lang="en-GB" smtClean="0"/>
              <a:pPr/>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F0A353-31BA-4253-B22A-952EB8B0EBC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243A5B-144F-46DB-90C6-48F9F91067E5}" type="datetimeFigureOut">
              <a:rPr lang="en-GB" smtClean="0"/>
              <a:pPr/>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F0A353-31BA-4253-B22A-952EB8B0EBC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243A5B-144F-46DB-90C6-48F9F91067E5}" type="datetimeFigureOut">
              <a:rPr lang="en-GB" smtClean="0"/>
              <a:pPr/>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F0A353-31BA-4253-B22A-952EB8B0EBC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243A5B-144F-46DB-90C6-48F9F91067E5}" type="datetimeFigureOut">
              <a:rPr lang="en-GB" smtClean="0"/>
              <a:pPr/>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F0A353-31BA-4253-B22A-952EB8B0EBC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43A5B-144F-46DB-90C6-48F9F91067E5}" type="datetimeFigureOut">
              <a:rPr lang="en-GB" smtClean="0"/>
              <a:pPr/>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F0A353-31BA-4253-B22A-952EB8B0EBC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A243A5B-144F-46DB-90C6-48F9F91067E5}" type="datetimeFigureOut">
              <a:rPr lang="en-GB" smtClean="0"/>
              <a:pPr/>
              <a:t>18/10/2016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F0A353-31BA-4253-B22A-952EB8B0EBC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A243A5B-144F-46DB-90C6-48F9F91067E5}" type="datetimeFigureOut">
              <a:rPr lang="en-GB" smtClean="0"/>
              <a:pPr/>
              <a:t>18/10/2016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BF0A353-31BA-4253-B22A-952EB8B0EBC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A243A5B-144F-46DB-90C6-48F9F91067E5}" type="datetimeFigureOut">
              <a:rPr lang="en-GB" smtClean="0"/>
              <a:pPr/>
              <a:t>18/10/2016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F0A353-31BA-4253-B22A-952EB8B0EBC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43A5B-144F-46DB-90C6-48F9F91067E5}" type="datetimeFigureOut">
              <a:rPr lang="en-GB" smtClean="0"/>
              <a:pPr/>
              <a:t>18/10/2016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BF0A353-31BA-4253-B22A-952EB8B0EBC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43A5B-144F-46DB-90C6-48F9F91067E5}" type="datetimeFigureOut">
              <a:rPr lang="en-GB" smtClean="0"/>
              <a:pPr/>
              <a:t>18/10/2016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F0A353-31BA-4253-B22A-952EB8B0EBC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43A5B-144F-46DB-90C6-48F9F91067E5}" type="datetimeFigureOut">
              <a:rPr lang="en-GB" smtClean="0"/>
              <a:pPr/>
              <a:t>18/10/2016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F0A353-31BA-4253-B22A-952EB8B0EBC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43A5B-144F-46DB-90C6-48F9F91067E5}" type="datetimeFigureOut">
              <a:rPr lang="en-GB" smtClean="0"/>
              <a:pPr/>
              <a:t>18/10/2016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0A353-31BA-4253-B22A-952EB8B0EBC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40768"/>
            <a:ext cx="7772400" cy="1470025"/>
          </a:xfrm>
        </p:spPr>
        <p:txBody>
          <a:bodyPr/>
          <a:lstStyle/>
          <a:p>
            <a:r>
              <a:rPr lang="en-GB" dirty="0" smtClean="0"/>
              <a:t>L4/5 Group 12</a:t>
            </a:r>
            <a:endParaRPr lang="en-GB" dirty="0"/>
          </a:p>
        </p:txBody>
      </p:sp>
      <p:sp>
        <p:nvSpPr>
          <p:cNvPr id="3" name="Subtitle 2"/>
          <p:cNvSpPr>
            <a:spLocks noGrp="1"/>
          </p:cNvSpPr>
          <p:nvPr>
            <p:ph type="subTitle" idx="1"/>
          </p:nvPr>
        </p:nvSpPr>
        <p:spPr>
          <a:xfrm>
            <a:off x="1331640" y="3429000"/>
            <a:ext cx="6400800" cy="1752600"/>
          </a:xfrm>
        </p:spPr>
        <p:txBody>
          <a:bodyPr>
            <a:normAutofit fontScale="92500" lnSpcReduction="20000"/>
          </a:bodyPr>
          <a:lstStyle/>
          <a:p>
            <a:r>
              <a:rPr lang="en-GB" dirty="0" smtClean="0">
                <a:solidFill>
                  <a:schemeClr val="tx1"/>
                </a:solidFill>
              </a:rPr>
              <a:t>GROUP PROJECT</a:t>
            </a:r>
          </a:p>
          <a:p>
            <a:endParaRPr lang="en-GB" dirty="0" smtClean="0">
              <a:solidFill>
                <a:schemeClr val="tx1"/>
              </a:solidFill>
            </a:endParaRPr>
          </a:p>
          <a:p>
            <a:r>
              <a:rPr lang="en-GB" sz="2600" dirty="0" smtClean="0">
                <a:solidFill>
                  <a:schemeClr val="tx1"/>
                </a:solidFill>
              </a:rPr>
              <a:t>River Chick, Quwaine Dantes-Mcpherson,</a:t>
            </a:r>
          </a:p>
          <a:p>
            <a:r>
              <a:rPr lang="en-GB" sz="2600" dirty="0" smtClean="0">
                <a:solidFill>
                  <a:schemeClr val="tx1"/>
                </a:solidFill>
              </a:rPr>
              <a:t>Sam Ormondroyd and Charlie Kinglake</a:t>
            </a:r>
            <a:endParaRPr lang="en-GB" sz="2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 Art</a:t>
            </a:r>
            <a:endParaRPr lang="en-GB" dirty="0"/>
          </a:p>
        </p:txBody>
      </p:sp>
      <p:pic>
        <p:nvPicPr>
          <p:cNvPr id="4" name="Picture 3" descr="GameIdea.png"/>
          <p:cNvPicPr>
            <a:picLocks noChangeAspect="1"/>
          </p:cNvPicPr>
          <p:nvPr/>
        </p:nvPicPr>
        <p:blipFill>
          <a:blip r:embed="rId2" cstate="print"/>
          <a:stretch>
            <a:fillRect/>
          </a:stretch>
        </p:blipFill>
        <p:spPr>
          <a:xfrm rot="16200000">
            <a:off x="2781219" y="2555485"/>
            <a:ext cx="3469841" cy="2480567"/>
          </a:xfrm>
          <a:prstGeom prst="rect">
            <a:avLst/>
          </a:prstGeom>
        </p:spPr>
      </p:pic>
      <p:pic>
        <p:nvPicPr>
          <p:cNvPr id="5" name="Picture 4" descr="GameIdea2.png"/>
          <p:cNvPicPr>
            <a:picLocks noChangeAspect="1"/>
          </p:cNvPicPr>
          <p:nvPr/>
        </p:nvPicPr>
        <p:blipFill>
          <a:blip r:embed="rId3" cstate="print"/>
          <a:stretch>
            <a:fillRect/>
          </a:stretch>
        </p:blipFill>
        <p:spPr>
          <a:xfrm rot="16200000">
            <a:off x="5664033" y="2408977"/>
            <a:ext cx="3210361" cy="2802136"/>
          </a:xfrm>
          <a:prstGeom prst="rect">
            <a:avLst/>
          </a:prstGeom>
        </p:spPr>
      </p:pic>
      <p:pic>
        <p:nvPicPr>
          <p:cNvPr id="6" name="Picture 5" descr="GameIdea3.png"/>
          <p:cNvPicPr>
            <a:picLocks noChangeAspect="1"/>
          </p:cNvPicPr>
          <p:nvPr/>
        </p:nvPicPr>
        <p:blipFill>
          <a:blip r:embed="rId4" cstate="print"/>
          <a:stretch>
            <a:fillRect/>
          </a:stretch>
        </p:blipFill>
        <p:spPr>
          <a:xfrm>
            <a:off x="395536" y="2060848"/>
            <a:ext cx="2671400" cy="3240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08920"/>
            <a:ext cx="8229600" cy="1143000"/>
          </a:xfrm>
        </p:spPr>
        <p:txBody>
          <a:bodyPr/>
          <a:lstStyle/>
          <a:p>
            <a:r>
              <a:rPr lang="en-GB" dirty="0" smtClean="0"/>
              <a:t>Questions?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Obscure Sorrows</a:t>
            </a:r>
            <a:endParaRPr lang="en-GB" dirty="0"/>
          </a:p>
        </p:txBody>
      </p:sp>
      <p:sp>
        <p:nvSpPr>
          <p:cNvPr id="3" name="Content Placeholder 2"/>
          <p:cNvSpPr>
            <a:spLocks noGrp="1"/>
          </p:cNvSpPr>
          <p:nvPr>
            <p:ph idx="1"/>
          </p:nvPr>
        </p:nvSpPr>
        <p:spPr>
          <a:xfrm>
            <a:off x="467544" y="2060848"/>
            <a:ext cx="8229600" cy="4525963"/>
          </a:xfrm>
        </p:spPr>
        <p:txBody>
          <a:bodyPr/>
          <a:lstStyle/>
          <a:p>
            <a:pPr>
              <a:buNone/>
            </a:pPr>
            <a:r>
              <a:rPr lang="en-GB" dirty="0" smtClean="0"/>
              <a:t>Onism – </a:t>
            </a:r>
            <a:r>
              <a:rPr lang="en-GB" sz="2800" dirty="0" smtClean="0"/>
              <a:t>The frsutration of being stuck in one body 	       that inhabits just one place at a time.</a:t>
            </a:r>
          </a:p>
          <a:p>
            <a:pPr>
              <a:buNone/>
            </a:pPr>
            <a:endParaRPr lang="en-GB" dirty="0" smtClean="0"/>
          </a:p>
          <a:p>
            <a:pPr>
              <a:buNone/>
            </a:pPr>
            <a:endParaRPr lang="en-GB" dirty="0"/>
          </a:p>
          <a:p>
            <a:pPr>
              <a:buNone/>
            </a:pPr>
            <a:r>
              <a:rPr lang="en-GB" dirty="0" smtClean="0"/>
              <a:t>Liberosis – </a:t>
            </a:r>
            <a:r>
              <a:rPr lang="en-GB" sz="2800" dirty="0" smtClean="0"/>
              <a:t>The desire to care less about things.</a:t>
            </a:r>
            <a:endParaRPr lang="en-GB"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Onism</a:t>
            </a:r>
            <a:endParaRPr lang="en-GB" dirty="0"/>
          </a:p>
        </p:txBody>
      </p:sp>
      <p:sp>
        <p:nvSpPr>
          <p:cNvPr id="3" name="Content Placeholder 2"/>
          <p:cNvSpPr>
            <a:spLocks noGrp="1"/>
          </p:cNvSpPr>
          <p:nvPr>
            <p:ph idx="1"/>
          </p:nvPr>
        </p:nvSpPr>
        <p:spPr>
          <a:solidFill>
            <a:schemeClr val="bg1"/>
          </a:solidFill>
        </p:spPr>
        <p:txBody>
          <a:bodyPr>
            <a:normAutofit lnSpcReduction="10000"/>
          </a:bodyPr>
          <a:lstStyle/>
          <a:p>
            <a:pPr>
              <a:buNone/>
            </a:pPr>
            <a:r>
              <a:rPr lang="en-GB" dirty="0" smtClean="0"/>
              <a:t>In our game you control one character per move and after you have finished that move the enemies all move into their next position.</a:t>
            </a:r>
          </a:p>
          <a:p>
            <a:pPr>
              <a:buNone/>
            </a:pPr>
            <a:r>
              <a:rPr lang="en-GB" dirty="0" smtClean="0"/>
              <a:t>Our aim here is to frustrate the player as they only have a limited number of turns and it turns what could be easy if you could move all of them at once into a moderately difficult game as you have to think ahead about your moves and the enemies moves.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Liberosis</a:t>
            </a:r>
            <a:endParaRPr lang="en-GB" dirty="0"/>
          </a:p>
        </p:txBody>
      </p:sp>
      <p:sp>
        <p:nvSpPr>
          <p:cNvPr id="3" name="Content Placeholder 2"/>
          <p:cNvSpPr>
            <a:spLocks noGrp="1"/>
          </p:cNvSpPr>
          <p:nvPr>
            <p:ph idx="1"/>
          </p:nvPr>
        </p:nvSpPr>
        <p:spPr/>
        <p:txBody>
          <a:bodyPr/>
          <a:lstStyle/>
          <a:p>
            <a:pPr>
              <a:buNone/>
            </a:pPr>
            <a:r>
              <a:rPr lang="en-GB" dirty="0" smtClean="0"/>
              <a:t>Your characters in our game are young fish that you are trying to guide past sharks to safety but in some levels you will have to sacrifice one or maybe two of your characters to reach the goal.</a:t>
            </a:r>
          </a:p>
          <a:p>
            <a:pPr>
              <a:buNone/>
            </a:pPr>
            <a:r>
              <a:rPr lang="en-GB" dirty="0" smtClean="0"/>
              <a:t>We are aiming for our player to care about the characters, and want to save them and become upset when they lose one to a shark.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Taget Audience</a:t>
            </a:r>
            <a:endParaRPr lang="en-GB" dirty="0"/>
          </a:p>
        </p:txBody>
      </p:sp>
      <p:sp>
        <p:nvSpPr>
          <p:cNvPr id="3" name="Content Placeholder 2"/>
          <p:cNvSpPr>
            <a:spLocks noGrp="1"/>
          </p:cNvSpPr>
          <p:nvPr>
            <p:ph idx="1"/>
          </p:nvPr>
        </p:nvSpPr>
        <p:spPr/>
        <p:txBody>
          <a:bodyPr/>
          <a:lstStyle/>
          <a:p>
            <a:pPr>
              <a:buNone/>
            </a:pPr>
            <a:r>
              <a:rPr lang="en-GB" dirty="0" smtClean="0"/>
              <a:t>The target audience for our game will be middle aged females.</a:t>
            </a:r>
          </a:p>
          <a:p>
            <a:pPr>
              <a:buNone/>
            </a:pPr>
            <a:r>
              <a:rPr lang="en-GB" dirty="0" smtClean="0"/>
              <a:t>The game will include:</a:t>
            </a:r>
          </a:p>
          <a:p>
            <a:pPr>
              <a:buNone/>
            </a:pPr>
            <a:r>
              <a:rPr lang="en-GB" dirty="0" smtClean="0"/>
              <a:t>Caring for the characters.</a:t>
            </a:r>
          </a:p>
          <a:p>
            <a:pPr>
              <a:buNone/>
            </a:pPr>
            <a:r>
              <a:rPr lang="en-GB" dirty="0" smtClean="0"/>
              <a:t>Nurturing them and getting them home safely.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Average Playing Time</a:t>
            </a:r>
            <a:endParaRPr lang="en-GB" dirty="0"/>
          </a:p>
        </p:txBody>
      </p:sp>
      <p:sp>
        <p:nvSpPr>
          <p:cNvPr id="3" name="Content Placeholder 2"/>
          <p:cNvSpPr>
            <a:spLocks noGrp="1"/>
          </p:cNvSpPr>
          <p:nvPr>
            <p:ph idx="1"/>
          </p:nvPr>
        </p:nvSpPr>
        <p:spPr/>
        <p:txBody>
          <a:bodyPr/>
          <a:lstStyle/>
          <a:p>
            <a:pPr>
              <a:buNone/>
            </a:pPr>
            <a:r>
              <a:rPr lang="en-GB" dirty="0" smtClean="0"/>
              <a:t>    Our game will have short periods of playtime that will probably last around 10-20 minutes. The main aim is for it to be played when people have a spare few minutes if for example they have a lunch break or they are travelling on the train to work.</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Player</a:t>
            </a:r>
            <a:endParaRPr lang="en-GB" dirty="0"/>
          </a:p>
        </p:txBody>
      </p:sp>
      <p:sp>
        <p:nvSpPr>
          <p:cNvPr id="3" name="Content Placeholder 2"/>
          <p:cNvSpPr>
            <a:spLocks noGrp="1"/>
          </p:cNvSpPr>
          <p:nvPr>
            <p:ph idx="1"/>
          </p:nvPr>
        </p:nvSpPr>
        <p:spPr/>
        <p:txBody>
          <a:bodyPr/>
          <a:lstStyle/>
          <a:p>
            <a:pPr>
              <a:buNone/>
            </a:pPr>
            <a:r>
              <a:rPr lang="en-GB" dirty="0" smtClean="0"/>
              <a:t>What the player has to do in this game is look at their moves available, the placements of the sharks and how many spots they move during one turn and work out the the optimum route to take and when to stay where they are.</a:t>
            </a:r>
          </a:p>
          <a:p>
            <a:pPr>
              <a:buNone/>
            </a:pPr>
            <a:endParaRPr lang="en-GB" dirty="0" smtClean="0"/>
          </a:p>
          <a:p>
            <a:pPr>
              <a:buNone/>
            </a:pPr>
            <a:r>
              <a:rPr lang="en-GB" dirty="0" smtClean="0"/>
              <a:t>The goal for them is to get as many of the fish to the end of each level as they can.</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Game</a:t>
            </a:r>
            <a:endParaRPr lang="en-GB" dirty="0"/>
          </a:p>
        </p:txBody>
      </p:sp>
      <p:sp>
        <p:nvSpPr>
          <p:cNvPr id="3" name="Content Placeholder 2"/>
          <p:cNvSpPr>
            <a:spLocks noGrp="1"/>
          </p:cNvSpPr>
          <p:nvPr>
            <p:ph idx="1"/>
          </p:nvPr>
        </p:nvSpPr>
        <p:spPr/>
        <p:txBody>
          <a:bodyPr/>
          <a:lstStyle/>
          <a:p>
            <a:pPr>
              <a:buNone/>
            </a:pPr>
            <a:r>
              <a:rPr lang="en-GB" dirty="0" smtClean="0"/>
              <a:t>In this game you are playing as 3 young fish who have been seperated from your parents and your path back has been blocked by sharks.</a:t>
            </a:r>
          </a:p>
          <a:p>
            <a:pPr>
              <a:buNone/>
            </a:pPr>
            <a:r>
              <a:rPr lang="en-GB" dirty="0" smtClean="0"/>
              <a:t>You have to find a way to get past the sharks and reach your family before the time runs out and the sharks find you.</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Level Layout</a:t>
            </a:r>
            <a:endParaRPr lang="en-GB" dirty="0"/>
          </a:p>
        </p:txBody>
      </p:sp>
      <p:pic>
        <p:nvPicPr>
          <p:cNvPr id="4" name="Picture 3" descr="Basic Level Layout.png"/>
          <p:cNvPicPr>
            <a:picLocks noChangeAspect="1"/>
          </p:cNvPicPr>
          <p:nvPr/>
        </p:nvPicPr>
        <p:blipFill>
          <a:blip r:embed="rId2" cstate="print"/>
          <a:stretch>
            <a:fillRect/>
          </a:stretch>
        </p:blipFill>
        <p:spPr>
          <a:xfrm>
            <a:off x="2627784" y="1052736"/>
            <a:ext cx="3851904" cy="5476609"/>
          </a:xfrm>
          <a:prstGeom prst="rect">
            <a:avLst/>
          </a:prstGeom>
        </p:spPr>
      </p:pic>
      <p:sp>
        <p:nvSpPr>
          <p:cNvPr id="5" name="TextBox 4"/>
          <p:cNvSpPr txBox="1"/>
          <p:nvPr/>
        </p:nvSpPr>
        <p:spPr>
          <a:xfrm>
            <a:off x="179512" y="1340768"/>
            <a:ext cx="2808312" cy="5078313"/>
          </a:xfrm>
          <a:prstGeom prst="rect">
            <a:avLst/>
          </a:prstGeom>
          <a:noFill/>
        </p:spPr>
        <p:txBody>
          <a:bodyPr wrap="square" rtlCol="0">
            <a:spAutoFit/>
          </a:bodyPr>
          <a:lstStyle/>
          <a:p>
            <a:r>
              <a:rPr lang="en-GB" dirty="0" smtClean="0"/>
              <a:t>The goal at the top of the level is where the player has to get the fish to.</a:t>
            </a:r>
          </a:p>
          <a:p>
            <a:endParaRPr lang="en-GB" dirty="0" smtClean="0"/>
          </a:p>
          <a:p>
            <a:r>
              <a:rPr lang="en-GB" dirty="0" smtClean="0"/>
              <a:t>The triangles are the enemies and the sign they are holding indicate the amount of squares that they move each turn.</a:t>
            </a:r>
          </a:p>
          <a:p>
            <a:endParaRPr lang="en-GB" dirty="0" smtClean="0"/>
          </a:p>
          <a:p>
            <a:r>
              <a:rPr lang="en-GB" dirty="0" smtClean="0"/>
              <a:t>Our characters will move in random orders and you will have certain animations to indicate which one will move first, the numbers on the circles represent the order of movement on this level.</a:t>
            </a:r>
            <a:endParaRPr lang="en-GB" dirty="0"/>
          </a:p>
        </p:txBody>
      </p:sp>
      <p:sp>
        <p:nvSpPr>
          <p:cNvPr id="6" name="TextBox 5"/>
          <p:cNvSpPr txBox="1"/>
          <p:nvPr/>
        </p:nvSpPr>
        <p:spPr>
          <a:xfrm>
            <a:off x="6228184" y="1340768"/>
            <a:ext cx="2664296" cy="3693319"/>
          </a:xfrm>
          <a:prstGeom prst="rect">
            <a:avLst/>
          </a:prstGeom>
          <a:noFill/>
        </p:spPr>
        <p:txBody>
          <a:bodyPr wrap="square" rtlCol="0">
            <a:spAutoFit/>
          </a:bodyPr>
          <a:lstStyle/>
          <a:p>
            <a:r>
              <a:rPr lang="en-GB" dirty="0" smtClean="0"/>
              <a:t>The :10 in the bottom is the timer for each move.</a:t>
            </a:r>
          </a:p>
          <a:p>
            <a:endParaRPr lang="en-GB" dirty="0" smtClean="0"/>
          </a:p>
          <a:p>
            <a:r>
              <a:rPr lang="en-GB" dirty="0" smtClean="0"/>
              <a:t>Numbered coins at the bottom indicate the players move for that character and the smaller is the move for next turn.</a:t>
            </a:r>
          </a:p>
          <a:p>
            <a:endParaRPr lang="en-GB" dirty="0" smtClean="0"/>
          </a:p>
          <a:p>
            <a:r>
              <a:rPr lang="en-GB" dirty="0" smtClean="0"/>
              <a:t>The 7 in a star is the amount of turns the player has left before losing.</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521</Words>
  <Application>Microsoft Office PowerPoint</Application>
  <PresentationFormat>On-screen Show (4:3)</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L4/5 Group 12</vt:lpstr>
      <vt:lpstr>Obscure Sorrows</vt:lpstr>
      <vt:lpstr>Onism</vt:lpstr>
      <vt:lpstr>Liberosis</vt:lpstr>
      <vt:lpstr>Taget Audience</vt:lpstr>
      <vt:lpstr>Average Playing Time</vt:lpstr>
      <vt:lpstr>The Player</vt:lpstr>
      <vt:lpstr>The Game</vt:lpstr>
      <vt:lpstr>Basic Level Layout</vt:lpstr>
      <vt:lpstr>Concept Art</vt:lpstr>
      <vt:lpstr>Questions?</vt:lpstr>
    </vt:vector>
  </TitlesOfParts>
  <Company>University Campus Suffolk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L4/5 Group 12</dc:title>
  <dc:creator>Games</dc:creator>
  <cp:lastModifiedBy>Games</cp:lastModifiedBy>
  <cp:revision>7</cp:revision>
  <dcterms:created xsi:type="dcterms:W3CDTF">2016-10-18T17:44:09Z</dcterms:created>
  <dcterms:modified xsi:type="dcterms:W3CDTF">2016-10-18T19:26:23Z</dcterms:modified>
</cp:coreProperties>
</file>