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sldIdLst>
    <p:sldId id="256" r:id="rId2"/>
    <p:sldId id="257" r:id="rId3"/>
    <p:sldId id="263" r:id="rId4"/>
    <p:sldId id="262" r:id="rId5"/>
    <p:sldId id="261" r:id="rId6"/>
    <p:sldId id="258" r:id="rId7"/>
    <p:sldId id="260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0751" autoAdjust="0"/>
  </p:normalViewPr>
  <p:slideViewPr>
    <p:cSldViewPr snapToGrid="0">
      <p:cViewPr varScale="1">
        <p:scale>
          <a:sx n="94" d="100"/>
          <a:sy n="94" d="100"/>
        </p:scale>
        <p:origin x="94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79622-FC95-4062-B0FB-BFF025AB359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F653E-C00D-47FE-A241-1FE52C2B9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9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Teenagers</a:t>
            </a:r>
            <a:r>
              <a:rPr lang="en-US" baseline="0" dirty="0"/>
              <a:t> and Kids: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historical theme of sorting books and learning history ++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Educational theme can be appealing to students and kids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Young Adults &amp; Teenagers: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Majority of mobile players ++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They will find the theme of history interesting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Puzzle games go well</a:t>
            </a:r>
            <a:r>
              <a:rPr lang="en-US" baseline="0" dirty="0"/>
              <a:t> with mobile games, as they are easy to play on </a:t>
            </a:r>
            <a:r>
              <a:rPr lang="en-US" baseline="0"/>
              <a:t>mobile platforms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653E-C00D-47FE-A241-1FE52C2B9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64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653E-C00D-47FE-A241-1FE52C2B9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08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21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68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8267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880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7234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186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04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0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65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9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99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53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19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30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29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31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06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Group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Alex </a:t>
            </a:r>
            <a:r>
              <a:rPr lang="en-GB" dirty="0" err="1"/>
              <a:t>Polley</a:t>
            </a:r>
            <a:r>
              <a:rPr lang="en-GB" dirty="0"/>
              <a:t>, Ryan </a:t>
            </a:r>
            <a:r>
              <a:rPr lang="en-GB" dirty="0" err="1"/>
              <a:t>Manthorp</a:t>
            </a:r>
            <a:r>
              <a:rPr lang="en-GB" dirty="0"/>
              <a:t>, Daniel </a:t>
            </a:r>
            <a:r>
              <a:rPr lang="en-GB" dirty="0" err="1"/>
              <a:t>Pokladek</a:t>
            </a:r>
            <a:r>
              <a:rPr lang="en-GB" dirty="0"/>
              <a:t>, Tom </a:t>
            </a:r>
            <a:r>
              <a:rPr lang="en-GB" dirty="0" err="1"/>
              <a:t>Mclaren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79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Logline/ Introduction Ryan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The history of earth is at risk when book mites that consume history invade a bookshop on the moon</a:t>
            </a:r>
          </a:p>
        </p:txBody>
      </p:sp>
    </p:spTree>
    <p:extLst>
      <p:ext uri="{BB962C8B-B14F-4D97-AF65-F5344CB8AC3E}">
        <p14:creationId xmlns:p14="http://schemas.microsoft.com/office/powerpoint/2010/main" val="192563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Audience Daniel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8753"/>
            <a:ext cx="8596668" cy="3880773"/>
          </a:xfrm>
        </p:spPr>
        <p:txBody>
          <a:bodyPr/>
          <a:lstStyle/>
          <a:p>
            <a:r>
              <a:rPr lang="en-GB" b="1" dirty="0"/>
              <a:t>Teenagers &amp; Kids will find the historical theme interesting.</a:t>
            </a:r>
          </a:p>
          <a:p>
            <a:pPr marL="0" indent="0">
              <a:buNone/>
            </a:pPr>
            <a:r>
              <a:rPr lang="en-GB" dirty="0"/>
              <a:t>Young Adults and Teenagers will be interested in the historical and educational theme of sorting books chronologically.</a:t>
            </a:r>
          </a:p>
          <a:p>
            <a:endParaRPr lang="en-GB" dirty="0"/>
          </a:p>
          <a:p>
            <a:r>
              <a:rPr lang="en-GB" b="1" dirty="0"/>
              <a:t>Young Adults &amp; Teenagers will like the puzzle genre of the game.</a:t>
            </a:r>
          </a:p>
          <a:p>
            <a:pPr marL="0" indent="0">
              <a:buNone/>
            </a:pPr>
            <a:r>
              <a:rPr lang="en-GB" dirty="0"/>
              <a:t>Teenagers and Young Adults are the majority of mobile players. Puzzle games go well with mobile games.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Emotions </a:t>
            </a:r>
            <a:r>
              <a:rPr lang="en-GB" dirty="0"/>
              <a:t>Alex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Monachopsis</a:t>
            </a:r>
            <a:r>
              <a:rPr lang="en-GB" b="1" dirty="0"/>
              <a:t>, the subtle but persistent feeling of being out of place</a:t>
            </a:r>
          </a:p>
          <a:p>
            <a:pPr marL="0" indent="0">
              <a:buNone/>
            </a:pPr>
            <a:r>
              <a:rPr lang="en-GB" dirty="0"/>
              <a:t>Achieved by having subtle hints that this bookshop is out of place when player makes progress to the next puzzle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b="1" dirty="0" err="1"/>
              <a:t>Vellichor</a:t>
            </a:r>
            <a:r>
              <a:rPr lang="en-GB" b="1" dirty="0"/>
              <a:t>, the strange wistfulness of used bookshops</a:t>
            </a:r>
          </a:p>
          <a:p>
            <a:pPr marL="0" indent="0">
              <a:buNone/>
            </a:pPr>
            <a:r>
              <a:rPr lang="en-GB" dirty="0"/>
              <a:t>Achieved by showing vintage décor and artwork of bookshop. The bookshop backgrounds will change as player progresses through puzzles.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545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player do?/ Mechanics Ryan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player will be moving books with the mouse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Player will have to stack the books in such a way that there are no gaps in  order to trigger the secret doors that lead to the most important books in history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player will also shoot mites/ worms with lasers to protect the books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143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Moodboard </a:t>
            </a:r>
            <a:r>
              <a:rPr lang="en-GB" dirty="0"/>
              <a:t>Tom</a:t>
            </a:r>
          </a:p>
        </p:txBody>
      </p:sp>
      <p:pic>
        <p:nvPicPr>
          <p:cNvPr id="4" name="Picture 15" descr="Image result for winston w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97" b="15849"/>
          <a:stretch>
            <a:fillRect/>
          </a:stretch>
        </p:blipFill>
        <p:spPr bwMode="auto">
          <a:xfrm>
            <a:off x="636419" y="3781424"/>
            <a:ext cx="1749426" cy="161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world globe puzz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495" y="1356751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 descr="Image result for films not in chronological or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244" y="1356852"/>
            <a:ext cx="2482850" cy="157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629108" y="3017001"/>
            <a:ext cx="2574925" cy="3077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countries of the world </a:t>
            </a: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4" descr="Image result for world globe puzz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4" t="6284" r="10188" b="7068"/>
          <a:stretch>
            <a:fillRect/>
          </a:stretch>
        </p:blipFill>
        <p:spPr bwMode="auto">
          <a:xfrm>
            <a:off x="4986961" y="1290949"/>
            <a:ext cx="1300162" cy="150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15912" y="2822575"/>
            <a:ext cx="2235200" cy="5232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burnt slow destruction of time and history</a:t>
            </a:r>
            <a:endParaRPr kumimoji="0" lang="en-GB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1" descr="grunge and broken clock dial isolated on white Stock Photo - 1196190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7" t="12477" r="12929" b="10451"/>
          <a:stretch>
            <a:fillRect/>
          </a:stretch>
        </p:blipFill>
        <p:spPr bwMode="auto">
          <a:xfrm>
            <a:off x="636419" y="1355955"/>
            <a:ext cx="136366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637462" y="3022600"/>
            <a:ext cx="1336675" cy="3077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Incorrect order  </a:t>
            </a: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79424" y="5806278"/>
            <a:ext cx="2071688" cy="5704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segment (eaten by worm)</a:t>
            </a: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8" descr="Image result for second hand booksho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244" y="3800163"/>
            <a:ext cx="2559050" cy="159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906245" y="5796130"/>
            <a:ext cx="2367758" cy="4937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Unorganized chaos (no order)</a:t>
            </a: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22" descr="Screen Shot 2015-02-06 at 17.55.0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5" b="6142"/>
          <a:stretch>
            <a:fillRect/>
          </a:stretch>
        </p:blipFill>
        <p:spPr bwMode="auto">
          <a:xfrm>
            <a:off x="3609975" y="3808412"/>
            <a:ext cx="28448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1"/>
          <p:cNvSpPr txBox="1">
            <a:spLocks noChangeArrowheads="1"/>
          </p:cNvSpPr>
          <p:nvPr/>
        </p:nvSpPr>
        <p:spPr bwMode="auto">
          <a:xfrm>
            <a:off x="3759825" y="5806278"/>
            <a:ext cx="2527297" cy="764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Realisation you’re no longer on earth (Zathura Movie Scene)</a:t>
            </a: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17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7346" y="82720"/>
            <a:ext cx="8596668" cy="1320800"/>
          </a:xfrm>
        </p:spPr>
        <p:txBody>
          <a:bodyPr/>
          <a:lstStyle/>
          <a:p>
            <a:r>
              <a:rPr lang="en-GB" dirty="0"/>
              <a:t>Art Style Tom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0934" y="1063309"/>
            <a:ext cx="8596668" cy="2807651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The art style is still yet to be </a:t>
            </a:r>
            <a:r>
              <a:rPr lang="en-GB" dirty="0" smtClean="0"/>
              <a:t>decided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The Font Style chosen includes a fading effect. Thus evokes the player feeling of </a:t>
            </a:r>
            <a:r>
              <a:rPr lang="en-GB" dirty="0" err="1" smtClean="0"/>
              <a:t>vellichor</a:t>
            </a:r>
            <a:r>
              <a:rPr lang="en-GB" dirty="0" smtClean="0"/>
              <a:t>, because the font has a used and worn down look.</a:t>
            </a:r>
          </a:p>
          <a:p>
            <a:endParaRPr lang="en-GB" dirty="0"/>
          </a:p>
          <a:p>
            <a:r>
              <a:rPr lang="en-GB" dirty="0" smtClean="0"/>
              <a:t>As our backgrounds within the game change, when players progress through puzzles. Therefore our colour pallets will also represent that change. </a:t>
            </a:r>
          </a:p>
          <a:p>
            <a:endParaRPr lang="en-GB" dirty="0" smtClean="0"/>
          </a:p>
          <a:p>
            <a:r>
              <a:rPr lang="en-GB" dirty="0" smtClean="0"/>
              <a:t>The colour palettes used on each background will make the player feel out of place, within the game. Therefore producing the emotion of </a:t>
            </a:r>
            <a:r>
              <a:rPr lang="en-GB" dirty="0" err="1" smtClean="0"/>
              <a:t>Monachopsis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804" y="4880670"/>
            <a:ext cx="3849320" cy="6057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" y="4191149"/>
            <a:ext cx="3921760" cy="226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8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8349"/>
            <a:ext cx="8596668" cy="5276675"/>
          </a:xfrm>
        </p:spPr>
        <p:txBody>
          <a:bodyPr/>
          <a:lstStyle/>
          <a:p>
            <a:r>
              <a:rPr lang="en-GB" dirty="0"/>
              <a:t>Emails sent</a:t>
            </a:r>
          </a:p>
          <a:p>
            <a:pPr marL="0" indent="0">
              <a:buNone/>
            </a:pPr>
            <a:r>
              <a:rPr lang="en-GB" dirty="0"/>
              <a:t>Alex: 7</a:t>
            </a:r>
          </a:p>
          <a:p>
            <a:pPr marL="0" indent="0">
              <a:buNone/>
            </a:pPr>
            <a:r>
              <a:rPr lang="en-GB" dirty="0"/>
              <a:t>Ryan: 5</a:t>
            </a:r>
          </a:p>
          <a:p>
            <a:pPr marL="0" indent="0">
              <a:buNone/>
            </a:pPr>
            <a:r>
              <a:rPr lang="en-GB" dirty="0"/>
              <a:t>Daniel: 2 </a:t>
            </a:r>
          </a:p>
          <a:p>
            <a:pPr marL="0" indent="0">
              <a:buNone/>
            </a:pPr>
            <a:r>
              <a:rPr lang="en-GB" dirty="0"/>
              <a:t>Tom: 1</a:t>
            </a:r>
          </a:p>
          <a:p>
            <a:pPr marL="0" indent="0">
              <a:buNone/>
            </a:pPr>
            <a:r>
              <a:rPr lang="en-GB" dirty="0"/>
              <a:t>Overall: 15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Meetings</a:t>
            </a:r>
          </a:p>
          <a:p>
            <a:pPr marL="0" indent="0">
              <a:buNone/>
            </a:pPr>
            <a:r>
              <a:rPr lang="en-GB" dirty="0"/>
              <a:t>1 informal meeting, 30 mins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Hours logged</a:t>
            </a:r>
          </a:p>
          <a:p>
            <a:pPr marL="0" indent="0">
              <a:buNone/>
            </a:pPr>
            <a:r>
              <a:rPr lang="en-GB" dirty="0"/>
              <a:t>No hours logged yet, first sprint to be set today</a:t>
            </a:r>
          </a:p>
        </p:txBody>
      </p:sp>
    </p:spTree>
    <p:extLst>
      <p:ext uri="{BB962C8B-B14F-4D97-AF65-F5344CB8AC3E}">
        <p14:creationId xmlns:p14="http://schemas.microsoft.com/office/powerpoint/2010/main" val="26709818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212</TotalTime>
  <Words>455</Words>
  <Application>Microsoft Office PowerPoint</Application>
  <PresentationFormat>Widescreen</PresentationFormat>
  <Paragraphs>62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 3</vt:lpstr>
      <vt:lpstr>Facet</vt:lpstr>
      <vt:lpstr>Group 14</vt:lpstr>
      <vt:lpstr>Logline/ Introduction Ryan</vt:lpstr>
      <vt:lpstr>Target Audience Daniel</vt:lpstr>
      <vt:lpstr>Emotions Alex</vt:lpstr>
      <vt:lpstr>What does the player do?/ Mechanics Ryan</vt:lpstr>
      <vt:lpstr>Moodboard Tom</vt:lpstr>
      <vt:lpstr>Art Style Tom</vt:lpstr>
      <vt:lpstr>Project management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14</dc:title>
  <dc:creator>Games</dc:creator>
  <cp:lastModifiedBy>Thomas McLaren</cp:lastModifiedBy>
  <cp:revision>23</cp:revision>
  <dcterms:created xsi:type="dcterms:W3CDTF">2016-10-12T09:25:10Z</dcterms:created>
  <dcterms:modified xsi:type="dcterms:W3CDTF">2016-10-18T23:09:34Z</dcterms:modified>
</cp:coreProperties>
</file>