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61" r:id="rId6"/>
    <p:sldId id="258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0751" autoAdjust="0"/>
  </p:normalViewPr>
  <p:slideViewPr>
    <p:cSldViewPr snapToGrid="0">
      <p:cViewPr varScale="1">
        <p:scale>
          <a:sx n="57" d="100"/>
          <a:sy n="57" d="100"/>
        </p:scale>
        <p:origin x="7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9622-FC95-4062-B0FB-BFF025AB3596}" type="datetimeFigureOut">
              <a:rPr lang="en-US" smtClean="0"/>
              <a:t>18-Oct-16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653E-C00D-47FE-A241-1FE52C2B9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Teenagers</a:t>
            </a:r>
            <a:r>
              <a:rPr lang="en-US" baseline="0" dirty="0"/>
              <a:t> and Kids: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historical theme of sorting books and learning history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Educational theme can be appealing to students and kids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Young Adults &amp; Teenagers: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Majority of mobile players ++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They will find the theme of history interesting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Puzzle games go well</a:t>
            </a:r>
            <a:r>
              <a:rPr lang="en-US" baseline="0" dirty="0"/>
              <a:t> with mobile games, as they are easy to play on </a:t>
            </a:r>
            <a:r>
              <a:rPr lang="en-US" baseline="0"/>
              <a:t>mobile platforms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8F653E-C00D-47FE-A241-1FE52C2B9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2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8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2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88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234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8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04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80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9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53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19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30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1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A0734-6088-4A11-8A2B-97B609E3D287}" type="datetimeFigureOut">
              <a:rPr lang="en-GB" smtClean="0"/>
              <a:pPr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631B2B-0E36-4450-9E41-ACED1F865E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06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Group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</a:t>
            </a:r>
            <a:r>
              <a:rPr lang="en-GB" dirty="0" err="1"/>
              <a:t>Polley</a:t>
            </a:r>
            <a:r>
              <a:rPr lang="en-GB" dirty="0"/>
              <a:t>, Ryan </a:t>
            </a:r>
            <a:r>
              <a:rPr lang="en-GB" dirty="0" err="1"/>
              <a:t>Manthorp</a:t>
            </a:r>
            <a:r>
              <a:rPr lang="en-GB" dirty="0"/>
              <a:t>, Daniel </a:t>
            </a:r>
            <a:r>
              <a:rPr lang="en-GB" dirty="0" err="1"/>
              <a:t>Pokladek</a:t>
            </a:r>
            <a:r>
              <a:rPr lang="en-GB" dirty="0"/>
              <a:t>, Tom </a:t>
            </a:r>
            <a:r>
              <a:rPr lang="en-GB" dirty="0" err="1"/>
              <a:t>Mclaren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Logline/ Introduction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librarian, a bookshop in space, alien bookworms trying to destroy history, Kill worms to </a:t>
            </a:r>
            <a:r>
              <a:rPr lang="en-GB"/>
              <a:t>save earth.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3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Audience Daniel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8753"/>
            <a:ext cx="8596668" cy="3880773"/>
          </a:xfrm>
        </p:spPr>
        <p:txBody>
          <a:bodyPr/>
          <a:lstStyle/>
          <a:p>
            <a:r>
              <a:rPr lang="en-GB" b="1" dirty="0"/>
              <a:t>Teenagers &amp; Kids will find the historical theme interesting.</a:t>
            </a:r>
          </a:p>
          <a:p>
            <a:pPr marL="0" indent="0">
              <a:buNone/>
            </a:pPr>
            <a:r>
              <a:rPr lang="en-GB" dirty="0"/>
              <a:t>Young Adults and Teenagers will be interested in the historical and educational theme of sorting books chronologically.</a:t>
            </a:r>
          </a:p>
          <a:p>
            <a:endParaRPr lang="en-GB" dirty="0"/>
          </a:p>
          <a:p>
            <a:r>
              <a:rPr lang="en-GB" b="1" dirty="0"/>
              <a:t>Young Adults &amp; Teenagers will like the puzzle genre of the game.</a:t>
            </a:r>
          </a:p>
          <a:p>
            <a:pPr marL="0" indent="0">
              <a:buNone/>
            </a:pPr>
            <a:r>
              <a:rPr lang="en-GB" dirty="0"/>
              <a:t>Teenagers and Young Adults are the majority of mobile players. Puzzle games go well with mobile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Emotions </a:t>
            </a:r>
            <a:r>
              <a:rPr lang="en-GB" dirty="0"/>
              <a:t>Alex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Monachopsis</a:t>
            </a:r>
            <a:r>
              <a:rPr lang="en-GB" b="1" dirty="0"/>
              <a:t>, the subtle but persistent feeling of being out of place</a:t>
            </a:r>
          </a:p>
          <a:p>
            <a:pPr marL="0" indent="0">
              <a:buNone/>
            </a:pPr>
            <a:r>
              <a:rPr lang="en-GB" dirty="0"/>
              <a:t>Achieved by having subtle hints that this bookshop is out of place when player makes progress to the next puzzle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Vellichor</a:t>
            </a:r>
            <a:r>
              <a:rPr lang="en-GB" b="1" dirty="0"/>
              <a:t>, the strange wistfulness of used bookshops</a:t>
            </a:r>
          </a:p>
          <a:p>
            <a:pPr marL="0" indent="0">
              <a:buNone/>
            </a:pPr>
            <a:r>
              <a:rPr lang="en-GB" dirty="0"/>
              <a:t>Achieved by showing vintage décor and artwork of bookshop. The bookshop backgrounds will change as player progresses through puzzles.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45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the player do?/ Mechanics Ryan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will be moving books with the mouse</a:t>
            </a:r>
          </a:p>
          <a:p>
            <a:r>
              <a:rPr lang="en-GB" dirty="0"/>
              <a:t>Player will sort books in chronological order and size</a:t>
            </a:r>
          </a:p>
          <a:p>
            <a:r>
              <a:rPr lang="en-GB" dirty="0"/>
              <a:t>The player will also shoot enemies/ worms with lasers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43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Moodboards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7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 Style 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art style is still yet to be decided</a:t>
            </a:r>
          </a:p>
          <a:p>
            <a:r>
              <a:rPr lang="en-GB" dirty="0"/>
              <a:t>The style will however be consistent in various assets throughout the game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6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8349"/>
            <a:ext cx="8596668" cy="5276675"/>
          </a:xfrm>
        </p:spPr>
        <p:txBody>
          <a:bodyPr/>
          <a:lstStyle/>
          <a:p>
            <a:r>
              <a:rPr lang="en-GB" dirty="0"/>
              <a:t>Emails sent</a:t>
            </a:r>
          </a:p>
          <a:p>
            <a:pPr marL="0" indent="0">
              <a:buNone/>
            </a:pPr>
            <a:r>
              <a:rPr lang="en-GB" dirty="0"/>
              <a:t>Alex: 7</a:t>
            </a:r>
          </a:p>
          <a:p>
            <a:pPr marL="0" indent="0">
              <a:buNone/>
            </a:pPr>
            <a:r>
              <a:rPr lang="en-GB" dirty="0"/>
              <a:t>Ryan: 5</a:t>
            </a:r>
          </a:p>
          <a:p>
            <a:pPr marL="0" indent="0">
              <a:buNone/>
            </a:pPr>
            <a:r>
              <a:rPr lang="en-GB" dirty="0"/>
              <a:t>Daniel: 2 </a:t>
            </a:r>
          </a:p>
          <a:p>
            <a:pPr marL="0" indent="0">
              <a:buNone/>
            </a:pPr>
            <a:r>
              <a:rPr lang="en-GB" dirty="0"/>
              <a:t>Tom: 1</a:t>
            </a:r>
          </a:p>
          <a:p>
            <a:pPr marL="0" indent="0">
              <a:buNone/>
            </a:pPr>
            <a:r>
              <a:rPr lang="en-GB" dirty="0"/>
              <a:t>Overall: 15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Meetings</a:t>
            </a:r>
          </a:p>
          <a:p>
            <a:pPr marL="0" indent="0">
              <a:buNone/>
            </a:pPr>
            <a:r>
              <a:rPr lang="en-GB" dirty="0"/>
              <a:t>1 informal meeting, 30 mins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Hours logged</a:t>
            </a:r>
          </a:p>
          <a:p>
            <a:pPr marL="0" indent="0">
              <a:buNone/>
            </a:pPr>
            <a:r>
              <a:rPr lang="en-GB" dirty="0"/>
              <a:t>No hours logged yet, first sprint to be set today</a:t>
            </a:r>
          </a:p>
        </p:txBody>
      </p:sp>
    </p:spTree>
    <p:extLst>
      <p:ext uri="{BB962C8B-B14F-4D97-AF65-F5344CB8AC3E}">
        <p14:creationId xmlns:p14="http://schemas.microsoft.com/office/powerpoint/2010/main" val="26709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323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Group 14</vt:lpstr>
      <vt:lpstr>Logline/ Introduction Ryan</vt:lpstr>
      <vt:lpstr>Target Audience Daniel</vt:lpstr>
      <vt:lpstr>Emotions Alex</vt:lpstr>
      <vt:lpstr>What does the player do?/ Mechanics Ryan</vt:lpstr>
      <vt:lpstr>Moodboards Tom</vt:lpstr>
      <vt:lpstr>Art Style Tom</vt:lpstr>
      <vt:lpstr>Project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14</dc:title>
  <dc:creator>Games</dc:creator>
  <cp:lastModifiedBy>Daniel Pokladek (s184264)</cp:lastModifiedBy>
  <cp:revision>17</cp:revision>
  <dcterms:created xsi:type="dcterms:W3CDTF">2016-10-12T09:25:10Z</dcterms:created>
  <dcterms:modified xsi:type="dcterms:W3CDTF">2016-10-18T17:37:12Z</dcterms:modified>
</cp:coreProperties>
</file>