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3" r:id="rId4"/>
    <p:sldId id="262" r:id="rId5"/>
    <p:sldId id="261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0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1621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9668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826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4288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677234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1418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380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048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076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408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659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115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8919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2130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292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473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0734-6088-4A11-8A2B-97B609E3D287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200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</a:t>
            </a:r>
            <a:r>
              <a:rPr lang="en-GB" dirty="0" err="1"/>
              <a:t>Polley</a:t>
            </a:r>
            <a:r>
              <a:rPr lang="en-GB" dirty="0"/>
              <a:t>, Ryan </a:t>
            </a:r>
            <a:r>
              <a:rPr lang="en-GB" dirty="0" err="1"/>
              <a:t>Manthorp</a:t>
            </a:r>
            <a:r>
              <a:rPr lang="en-GB" dirty="0"/>
              <a:t>, Daniel </a:t>
            </a:r>
            <a:r>
              <a:rPr lang="en-GB" dirty="0" err="1"/>
              <a:t>Pokladek</a:t>
            </a:r>
            <a:r>
              <a:rPr lang="en-GB" dirty="0"/>
              <a:t>, Tom </a:t>
            </a:r>
            <a:r>
              <a:rPr lang="en-GB" dirty="0" err="1"/>
              <a:t>Mclaren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47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Logline/ Ryan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librarian, a bookshop in space, alien bookworms trying to destroy history, Kill worms to save earth</a:t>
            </a:r>
          </a:p>
        </p:txBody>
      </p:sp>
    </p:spTree>
    <p:extLst>
      <p:ext uri="{BB962C8B-B14F-4D97-AF65-F5344CB8AC3E}">
        <p14:creationId xmlns="" xmlns:p14="http://schemas.microsoft.com/office/powerpoint/2010/main" val="19256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Audience Daniel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8753"/>
            <a:ext cx="8596668" cy="3880773"/>
          </a:xfrm>
        </p:spPr>
        <p:txBody>
          <a:bodyPr/>
          <a:lstStyle/>
          <a:p>
            <a:r>
              <a:rPr lang="en-GB" dirty="0" smtClean="0"/>
              <a:t>Young Adults/Teenagers/Kids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Emotions/ </a:t>
            </a:r>
            <a:r>
              <a:rPr lang="en-GB" dirty="0" smtClean="0"/>
              <a:t>Introduction Alex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Monachopsis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Achieved by having subtle hints that this bookshop is out of place</a:t>
            </a:r>
          </a:p>
          <a:p>
            <a:r>
              <a:rPr lang="en-GB" dirty="0" err="1"/>
              <a:t>Vellichor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Achieved by showing vintage décor and artwork of bookshop</a:t>
            </a:r>
          </a:p>
        </p:txBody>
      </p:sp>
    </p:spTree>
    <p:extLst>
      <p:ext uri="{BB962C8B-B14F-4D97-AF65-F5344CB8AC3E}">
        <p14:creationId xmlns="" xmlns:p14="http://schemas.microsoft.com/office/powerpoint/2010/main" val="252545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</a:t>
            </a:r>
            <a:r>
              <a:rPr lang="en-GB" dirty="0" smtClean="0"/>
              <a:t>?/ Mechanics Ryan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will be moving books with the mouse</a:t>
            </a:r>
          </a:p>
          <a:p>
            <a:r>
              <a:rPr lang="en-GB" dirty="0"/>
              <a:t>Player will sort books in chronological order and size</a:t>
            </a:r>
          </a:p>
          <a:p>
            <a:r>
              <a:rPr lang="en-GB" dirty="0"/>
              <a:t>The player will also shoot enemies/ worms with lasers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36143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Moodboards Tom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4517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</a:t>
            </a:r>
            <a:r>
              <a:rPr lang="en-GB" dirty="0" smtClean="0"/>
              <a:t>Style Tom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art style is still yet to be decided</a:t>
            </a:r>
          </a:p>
          <a:p>
            <a:r>
              <a:rPr lang="en-GB" dirty="0"/>
              <a:t>The style will however be consistent in various assets throughout the game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056837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130</Words>
  <Application>Microsoft Office PowerPoint</Application>
  <PresentationFormat>Custom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Group 14</vt:lpstr>
      <vt:lpstr>Logline/ Ryan</vt:lpstr>
      <vt:lpstr>Target Audience Daniel</vt:lpstr>
      <vt:lpstr>Emotions/ Introduction Alex</vt:lpstr>
      <vt:lpstr>What does the player do?/ Mechanics Ryan</vt:lpstr>
      <vt:lpstr>Moodboards Tom</vt:lpstr>
      <vt:lpstr>Art Style Tom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</dc:title>
  <dc:creator>Games</dc:creator>
  <cp:lastModifiedBy>Games</cp:lastModifiedBy>
  <cp:revision>10</cp:revision>
  <dcterms:created xsi:type="dcterms:W3CDTF">2016-10-12T09:25:10Z</dcterms:created>
  <dcterms:modified xsi:type="dcterms:W3CDTF">2016-10-17T12:25:15Z</dcterms:modified>
</cp:coreProperties>
</file>