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751" autoAdjust="0"/>
  </p:normalViewPr>
  <p:slideViewPr>
    <p:cSldViewPr snapToGrid="0">
      <p:cViewPr varScale="1">
        <p:scale>
          <a:sx n="92" d="100"/>
          <a:sy n="92" d="100"/>
        </p:scale>
        <p:origin x="25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history of earth is at risk when book mites that consume history invade a bookshop on the moon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Daniel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Emotions </a:t>
            </a:r>
            <a:r>
              <a:rPr lang="en-GB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Moodboards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1</a:t>
            </a:r>
          </a:p>
          <a:p>
            <a:pPr marL="0" indent="0">
              <a:buNone/>
            </a:pPr>
            <a:r>
              <a:rPr lang="en-GB" dirty="0"/>
              <a:t>Overall: 15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348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Group 14</vt:lpstr>
      <vt:lpstr>Logline/ Introduction Ryan</vt:lpstr>
      <vt:lpstr>Target Audience Daniel</vt:lpstr>
      <vt:lpstr>Emotions Alex</vt:lpstr>
      <vt:lpstr>What does the player do?/ Mechanics Ryan</vt:lpstr>
      <vt:lpstr>Moodboards Tom</vt:lpstr>
      <vt:lpstr>Art Style Tom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Ryan Manthorp</cp:lastModifiedBy>
  <cp:revision>18</cp:revision>
  <dcterms:created xsi:type="dcterms:W3CDTF">2016-10-12T09:25:10Z</dcterms:created>
  <dcterms:modified xsi:type="dcterms:W3CDTF">2016-10-18T19:27:02Z</dcterms:modified>
</cp:coreProperties>
</file>