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0751" autoAdjust="0"/>
  </p:normalViewPr>
  <p:slideViewPr>
    <p:cSldViewPr snapToGrid="0">
      <p:cViewPr varScale="1">
        <p:scale>
          <a:sx n="92" d="100"/>
          <a:sy n="92" d="100"/>
        </p:scale>
        <p:origin x="10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b="1" dirty="0"/>
              <a:t>The history of earth is at risk when book mites that consume history invade a bookshop on the moon</a:t>
            </a:r>
          </a:p>
          <a:p>
            <a:endParaRPr lang="en-GB" dirty="0"/>
          </a:p>
          <a:p>
            <a:r>
              <a:rPr lang="en-GB" dirty="0"/>
              <a:t>Book mites eat books which subsequently destroy pieces of history, to stop this player must shoot mites before they eat books. The player must also organise books in chronological order.</a:t>
            </a:r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b="1" dirty="0"/>
              <a:t>Teenagers &amp; young </a:t>
            </a:r>
            <a:r>
              <a:rPr lang="en-GB" b="1" dirty="0" err="1"/>
              <a:t>adulsts</a:t>
            </a:r>
            <a:r>
              <a:rPr lang="en-GB" b="1" dirty="0"/>
              <a:t>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endParaRPr lang="en-GB" dirty="0"/>
          </a:p>
          <a:p>
            <a:r>
              <a:rPr lang="en-GB" dirty="0"/>
              <a:t>In relation to the obscure sorrows, </a:t>
            </a:r>
            <a:r>
              <a:rPr lang="en-GB" dirty="0" err="1"/>
              <a:t>vellichor</a:t>
            </a:r>
            <a:r>
              <a:rPr lang="en-GB" dirty="0"/>
              <a:t> will take our target audience back to when they were young and taking books out from book stores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Monachopsis</a:t>
            </a:r>
            <a:r>
              <a:rPr lang="en-GB" b="1" dirty="0"/>
              <a:t>, the subtle but persistent feeling of being out of place</a:t>
            </a:r>
          </a:p>
          <a:p>
            <a:pPr marL="0" indent="0">
              <a:buNone/>
            </a:pPr>
            <a:r>
              <a:rPr lang="en-GB" dirty="0"/>
              <a:t>Achieved by having subtle hints that this bookshop is out of place when player makes progress to the next puzzle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Vellichor</a:t>
            </a:r>
            <a:r>
              <a:rPr lang="en-GB" b="1" dirty="0"/>
              <a:t>, the strange wistfulness of used bookshops</a:t>
            </a:r>
          </a:p>
          <a:p>
            <a:pPr marL="0" indent="0">
              <a:buNone/>
            </a:pPr>
            <a:r>
              <a:rPr lang="en-GB" dirty="0"/>
              <a:t>Achieved by showing vintage décor and artwork of bookshop. The bookshop backgrounds will change as player progresses through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do?/ 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will have to stack the books in such a way that there are no gaps in  order to trigger the secret doors that lead to the most important books in history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player will also shoot mites/ worms with lasers to protect the books</a:t>
            </a:r>
          </a:p>
          <a:p>
            <a:endParaRPr lang="en-GB" dirty="0"/>
          </a:p>
          <a:p>
            <a:r>
              <a:rPr lang="en-GB" dirty="0"/>
              <a:t>Game will go from chaos to order through sorting the 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Moodboard </a:t>
            </a:r>
          </a:p>
        </p:txBody>
      </p:sp>
      <p:pic>
        <p:nvPicPr>
          <p:cNvPr id="4" name="Picture 15" descr="Image result for winston w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t="14697" r="11515" b="15849"/>
          <a:stretch>
            <a:fillRect/>
          </a:stretch>
        </p:blipFill>
        <p:spPr bwMode="auto">
          <a:xfrm>
            <a:off x="670560" y="3842384"/>
            <a:ext cx="139192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world globe puzz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15" y="137707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Image result for films not in chronological or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/>
          <a:stretch>
            <a:fillRect/>
          </a:stretch>
        </p:blipFill>
        <p:spPr bwMode="auto">
          <a:xfrm>
            <a:off x="4460240" y="1306052"/>
            <a:ext cx="2419334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653749" y="2915401"/>
            <a:ext cx="1613451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countries of the world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4792" y="2934335"/>
            <a:ext cx="2235200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burnt slow destruction of time and history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1" descr="grunge and broken clock dial isolated on white Stock Photo - 119619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7" t="12477" r="12929" b="10451"/>
          <a:stretch>
            <a:fillRect/>
          </a:stretch>
        </p:blipFill>
        <p:spPr bwMode="auto">
          <a:xfrm>
            <a:off x="636419" y="1355955"/>
            <a:ext cx="136366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92662" y="2921000"/>
            <a:ext cx="133667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Incorrect order 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09904" y="5846918"/>
            <a:ext cx="1491616" cy="57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segment (eaten by worm)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8" descr="Image result for second hand booksho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/>
          <a:stretch>
            <a:fillRect/>
          </a:stretch>
        </p:blipFill>
        <p:spPr bwMode="auto">
          <a:xfrm>
            <a:off x="4897120" y="3881443"/>
            <a:ext cx="2200894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843765" y="5857090"/>
            <a:ext cx="2359675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Unorganized chaos (no order)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22" descr="Screen Shot 2015-02-06 at 17.55.0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5295" r="17969" b="6142"/>
          <a:stretch>
            <a:fillRect/>
          </a:stretch>
        </p:blipFill>
        <p:spPr bwMode="auto">
          <a:xfrm>
            <a:off x="2387600" y="3859212"/>
            <a:ext cx="214376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2225665" y="5846918"/>
            <a:ext cx="2447935" cy="764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Realisation you’re no longer on earth (Zathura Movie Scene)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Image result for dusty book spines"/>
          <p:cNvPicPr>
            <a:picLocks noChangeAspect="1" noChangeArrowheads="1"/>
          </p:cNvPicPr>
          <p:nvPr/>
        </p:nvPicPr>
        <p:blipFill>
          <a:blip r:embed="rId8" cstate="print"/>
          <a:srcRect t="22778" r="12044"/>
          <a:stretch>
            <a:fillRect/>
          </a:stretch>
        </p:blipFill>
        <p:spPr bwMode="auto">
          <a:xfrm>
            <a:off x="7196456" y="1304449"/>
            <a:ext cx="2292984" cy="1509871"/>
          </a:xfrm>
          <a:prstGeom prst="rect">
            <a:avLst/>
          </a:prstGeom>
          <a:noFill/>
        </p:spPr>
      </p:pic>
      <p:pic>
        <p:nvPicPr>
          <p:cNvPr id="4100" name="Picture 4" descr="http://4.bp.blogspot.com/-vpe12UnExLU/UV4txcdDtoI/AAAAAAAAAT4/RMWpQrcn8SY/s1600/cobwebs.jpg"/>
          <p:cNvPicPr>
            <a:picLocks noChangeAspect="1" noChangeArrowheads="1"/>
          </p:cNvPicPr>
          <p:nvPr/>
        </p:nvPicPr>
        <p:blipFill>
          <a:blip r:embed="rId9" cstate="print"/>
          <a:srcRect l="23356" t="14590"/>
          <a:stretch>
            <a:fillRect/>
          </a:stretch>
        </p:blipFill>
        <p:spPr bwMode="auto">
          <a:xfrm>
            <a:off x="7396480" y="3901440"/>
            <a:ext cx="2190115" cy="1618933"/>
          </a:xfrm>
          <a:prstGeom prst="rect">
            <a:avLst/>
          </a:prstGeom>
          <a:noFill/>
        </p:spPr>
      </p:pic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185109" y="2966201"/>
            <a:ext cx="2365291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Rare &amp; worn</a:t>
            </a:r>
            <a:r>
              <a:rPr kumimoji="0" lang="en-GB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down books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444725" y="5877411"/>
            <a:ext cx="2075195" cy="4217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latin typeface="Calibri" pitchFamily="34" charset="0"/>
              </a:rPr>
              <a:t>Dusty &amp; ancient books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346" y="82720"/>
            <a:ext cx="8596668" cy="1320800"/>
          </a:xfrm>
        </p:spPr>
        <p:txBody>
          <a:bodyPr/>
          <a:lstStyle/>
          <a:p>
            <a:r>
              <a:rPr lang="en-GB" dirty="0"/>
              <a:t>Art Style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0934" y="1063309"/>
            <a:ext cx="8596668" cy="280765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art style is still yet to be finalised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Font Style chosen includes a fading effect to go in with the style of desaturated colour palette </a:t>
            </a:r>
          </a:p>
          <a:p>
            <a:r>
              <a:rPr lang="en-GB" dirty="0"/>
              <a:t>As our backgrounds within the game change, when players progress through puzzles. Therefore our colour pallets will also represent that change. </a:t>
            </a:r>
          </a:p>
          <a:p>
            <a:endParaRPr lang="en-GB" dirty="0"/>
          </a:p>
          <a:p>
            <a:r>
              <a:rPr lang="en-GB" dirty="0"/>
              <a:t>The colour palette used will be a monochromatic palette that will slowly degrade in saturation as the player progresses through each puzzle</a:t>
            </a:r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920" y="4191149"/>
            <a:ext cx="3921760" cy="2269252"/>
          </a:xfrm>
          <a:prstGeom prst="rect">
            <a:avLst/>
          </a:prstGeom>
        </p:spPr>
      </p:pic>
      <p:pic>
        <p:nvPicPr>
          <p:cNvPr id="1026" name="Picture 2" descr="Image result for monochromat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55" y="4191149"/>
            <a:ext cx="2979709" cy="187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r>
              <a:rPr lang="en-GB" dirty="0"/>
              <a:t>Emails sent</a:t>
            </a:r>
          </a:p>
          <a:p>
            <a:pPr marL="0" indent="0">
              <a:buNone/>
            </a:pPr>
            <a:r>
              <a:rPr lang="en-GB" dirty="0"/>
              <a:t>Alex: 7</a:t>
            </a:r>
          </a:p>
          <a:p>
            <a:pPr marL="0" indent="0">
              <a:buNone/>
            </a:pPr>
            <a:r>
              <a:rPr lang="en-GB" dirty="0"/>
              <a:t>Ryan: 5</a:t>
            </a:r>
          </a:p>
          <a:p>
            <a:pPr marL="0" indent="0">
              <a:buNone/>
            </a:pPr>
            <a:r>
              <a:rPr lang="en-GB" dirty="0"/>
              <a:t>Daniel: 2 </a:t>
            </a:r>
          </a:p>
          <a:p>
            <a:pPr marL="0" indent="0">
              <a:buNone/>
            </a:pPr>
            <a:r>
              <a:rPr lang="en-GB" dirty="0"/>
              <a:t>Tom: 4</a:t>
            </a:r>
          </a:p>
          <a:p>
            <a:pPr marL="0" indent="0">
              <a:buNone/>
            </a:pPr>
            <a:r>
              <a:rPr lang="en-GB" dirty="0"/>
              <a:t>Overall: 18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Meetings</a:t>
            </a:r>
          </a:p>
          <a:p>
            <a:pPr marL="0" indent="0">
              <a:buNone/>
            </a:pPr>
            <a:r>
              <a:rPr lang="en-GB" dirty="0"/>
              <a:t>1 informal meeting, 30 mins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Hours logged</a:t>
            </a:r>
          </a:p>
          <a:p>
            <a:pPr marL="0" indent="0">
              <a:buNone/>
            </a:pPr>
            <a:r>
              <a:rPr lang="en-GB" dirty="0"/>
              <a:t>No hours logged yet, first sprint to be set today</a:t>
            </a:r>
          </a:p>
        </p:txBody>
      </p:sp>
    </p:spTree>
    <p:extLst>
      <p:ext uri="{BB962C8B-B14F-4D97-AF65-F5344CB8AC3E}">
        <p14:creationId xmlns:p14="http://schemas.microsoft.com/office/powerpoint/2010/main" val="26709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581" y="2802082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33049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483</Words>
  <Application>Microsoft Office PowerPoint</Application>
  <PresentationFormat>Widescreen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Group 14</vt:lpstr>
      <vt:lpstr>Logline/ Introduction </vt:lpstr>
      <vt:lpstr>Target Audience </vt:lpstr>
      <vt:lpstr>Emotions </vt:lpstr>
      <vt:lpstr>What does the player do?/ Mechanics </vt:lpstr>
      <vt:lpstr>Moodboard </vt:lpstr>
      <vt:lpstr>Art Style </vt:lpstr>
      <vt:lpstr>Project management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Alex Polley</cp:lastModifiedBy>
  <cp:revision>30</cp:revision>
  <dcterms:created xsi:type="dcterms:W3CDTF">2016-10-12T09:25:10Z</dcterms:created>
  <dcterms:modified xsi:type="dcterms:W3CDTF">2016-10-19T09:22:10Z</dcterms:modified>
</cp:coreProperties>
</file>