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751" autoAdjust="0"/>
  </p:normalViewPr>
  <p:slideViewPr>
    <p:cSldViewPr snapToGrid="0">
      <p:cViewPr varScale="1">
        <p:scale>
          <a:sx n="94" d="100"/>
          <a:sy n="94" d="100"/>
        </p:scale>
        <p:origin x="-9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history of earth is at risk when book mites that consume history invade a bookshop on the moon</a:t>
            </a:r>
          </a:p>
        </p:txBody>
      </p:sp>
    </p:spTree>
    <p:extLst>
      <p:ext uri="{BB962C8B-B14F-4D97-AF65-F5344CB8AC3E}">
        <p14:creationId xmlns:p14="http://schemas.microsoft.com/office/powerpoint/2010/main" xmlns="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 </a:t>
            </a:r>
            <a:endParaRPr lang="en-GB" dirty="0"/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97" b="15849"/>
          <a:stretch>
            <a:fillRect/>
          </a:stretch>
        </p:blipFill>
        <p:spPr bwMode="auto">
          <a:xfrm>
            <a:off x="636419" y="3781424"/>
            <a:ext cx="1749426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5495" y="135675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6244" y="1356852"/>
            <a:ext cx="2482850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29108" y="3017001"/>
            <a:ext cx="257492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4" descr="Image result for world globe puzz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344" t="6284" r="10188" b="7068"/>
          <a:stretch>
            <a:fillRect/>
          </a:stretch>
        </p:blipFill>
        <p:spPr bwMode="auto">
          <a:xfrm>
            <a:off x="4986961" y="1290949"/>
            <a:ext cx="1300162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15912" y="282257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37462" y="30226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9424" y="5806278"/>
            <a:ext cx="2071688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6244" y="3800163"/>
            <a:ext cx="2559050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06245" y="5796130"/>
            <a:ext cx="2367758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95" b="6142"/>
          <a:stretch>
            <a:fillRect/>
          </a:stretch>
        </p:blipFill>
        <p:spPr bwMode="auto">
          <a:xfrm>
            <a:off x="3609975" y="3808412"/>
            <a:ext cx="2844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759825" y="5806278"/>
            <a:ext cx="2527297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346" y="82720"/>
            <a:ext cx="8596668" cy="1320800"/>
          </a:xfrm>
        </p:spPr>
        <p:txBody>
          <a:bodyPr/>
          <a:lstStyle/>
          <a:p>
            <a:r>
              <a:rPr lang="en-GB" dirty="0"/>
              <a:t>Art Style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934" y="1063309"/>
            <a:ext cx="8596668" cy="28076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art style is still yet to be </a:t>
            </a:r>
            <a:r>
              <a:rPr lang="en-GB" dirty="0" smtClean="0"/>
              <a:t>decided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Font Style chosen includes a fading effect. Thus evokes the player feeling of </a:t>
            </a:r>
            <a:r>
              <a:rPr lang="en-GB" dirty="0" err="1" smtClean="0"/>
              <a:t>vellichor</a:t>
            </a:r>
            <a:r>
              <a:rPr lang="en-GB" dirty="0" smtClean="0"/>
              <a:t>, because the font has a used and worn down look.</a:t>
            </a:r>
          </a:p>
          <a:p>
            <a:endParaRPr lang="en-GB" dirty="0"/>
          </a:p>
          <a:p>
            <a:r>
              <a:rPr lang="en-GB" dirty="0" smtClean="0"/>
              <a:t>As our backgrounds within the game change, when players progress through puzzles. Therefore our colour pallets will also represent that change. </a:t>
            </a:r>
          </a:p>
          <a:p>
            <a:endParaRPr lang="en-GB" dirty="0" smtClean="0"/>
          </a:p>
          <a:p>
            <a:r>
              <a:rPr lang="en-GB" dirty="0" smtClean="0"/>
              <a:t>The colour palettes used on each background will make the player feel out of place, within the game. Therefore producing the emotion of </a:t>
            </a:r>
            <a:r>
              <a:rPr lang="en-GB" dirty="0" err="1" smtClean="0"/>
              <a:t>Monachopsis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0804" y="4880670"/>
            <a:ext cx="3849320" cy="605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3920" y="4191149"/>
            <a:ext cx="3921760" cy="22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</a:t>
            </a:r>
            <a:r>
              <a:rPr lang="en-GB" dirty="0" smtClean="0"/>
              <a:t>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Overall: </a:t>
            </a:r>
            <a:r>
              <a:rPr lang="en-GB" dirty="0" smtClean="0"/>
              <a:t>18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xmlns="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449</Words>
  <Application>Microsoft Office PowerPoint</Application>
  <PresentationFormat>Custom</PresentationFormat>
  <Paragraphs>62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Group 14</vt:lpstr>
      <vt:lpstr>Logline/ Introduction </vt:lpstr>
      <vt:lpstr>Target Audience </vt:lpstr>
      <vt:lpstr>Emotions </vt:lpstr>
      <vt:lpstr>What does the player do?/ Mechanics </vt:lpstr>
      <vt:lpstr>Moodboard </vt:lpstr>
      <vt:lpstr>Art Style </vt:lpstr>
      <vt:lpstr>Project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24</cp:revision>
  <dcterms:created xsi:type="dcterms:W3CDTF">2016-10-12T09:25:10Z</dcterms:created>
  <dcterms:modified xsi:type="dcterms:W3CDTF">2016-10-19T08:17:31Z</dcterms:modified>
</cp:coreProperties>
</file>